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theme/themeOverride12.xml" ContentType="application/vnd.openxmlformats-officedocument.themeOverride+xml"/>
  <Override PartName="/ppt/diagrams/drawing2.xml" ContentType="application/vnd.ms-office.drawingml.diagramDrawing+xml"/>
  <Override PartName="/ppt/theme/themeOverride30.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Override5.xml" ContentType="application/vnd.openxmlformats-officedocument.themeOverride+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theme/themeOverride39.xml" ContentType="application/vnd.openxmlformats-officedocument.themeOverride+xml"/>
  <Override PartName="/ppt/theme/themeOverride17.xml" ContentType="application/vnd.openxmlformats-officedocument.themeOverride+xml"/>
  <Override PartName="/ppt/theme/themeOverride28.xml" ContentType="application/vnd.openxmlformats-officedocument.themeOverride+xml"/>
  <Override PartName="/ppt/theme/themeOverride46.xml" ContentType="application/vnd.openxmlformats-officedocument.themeOverride+xml"/>
  <Override PartName="/ppt/diagrams/layout1.xml" ContentType="application/vnd.openxmlformats-officedocument.drawingml.diagramLayout+xml"/>
  <Override PartName="/ppt/diagrams/data2.xml" ContentType="application/vnd.openxmlformats-officedocument.drawingml.diagramData+xml"/>
  <Override PartName="/ppt/theme/themeOverride24.xml" ContentType="application/vnd.openxmlformats-officedocument.themeOverride+xml"/>
  <Override PartName="/ppt/theme/themeOverride35.xml" ContentType="application/vnd.openxmlformats-officedocument.themeOverride+xml"/>
  <Override PartName="/ppt/slides/slide9.xml" ContentType="application/vnd.openxmlformats-officedocument.presentationml.slide+xml"/>
  <Override PartName="/ppt/viewProps.xml" ContentType="application/vnd.openxmlformats-officedocument.presentationml.viewProps+xml"/>
  <Override PartName="/ppt/theme/themeOverride13.xml" ContentType="application/vnd.openxmlformats-officedocument.themeOverride+xml"/>
  <Override PartName="/ppt/theme/themeOverride42.xml" ContentType="application/vnd.openxmlformats-officedocument.themeOverr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Override20.xml" ContentType="application/vnd.openxmlformats-officedocument.themeOverride+xml"/>
  <Override PartName="/ppt/theme/themeOverride31.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theme/themeOverride4.xml" ContentType="application/vnd.openxmlformats-officedocument.themeOverride+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theme/themeOverride29.xml" ContentType="application/vnd.openxmlformats-officedocument.themeOverride+xml"/>
  <Override PartName="/ppt/theme/themeOverride38.xml" ContentType="application/vnd.openxmlformats-officedocument.themeOverride+xml"/>
  <Override PartName="/ppt/theme/themeOverride47.xml" ContentType="application/vnd.openxmlformats-officedocument.themeOverride+xml"/>
  <Override PartName="/ppt/slideLayouts/slideLayout10.xml" ContentType="application/vnd.openxmlformats-officedocument.presentationml.slideLayout+xml"/>
  <Default Extension="gif" ContentType="image/gif"/>
  <Override PartName="/ppt/theme/themeOverride18.xml" ContentType="application/vnd.openxmlformats-officedocument.themeOverride+xml"/>
  <Override PartName="/ppt/diagrams/layout2.xml" ContentType="application/vnd.openxmlformats-officedocument.drawingml.diagramLayout+xml"/>
  <Override PartName="/ppt/theme/themeOverride27.xml" ContentType="application/vnd.openxmlformats-officedocument.themeOverride+xml"/>
  <Override PartName="/ppt/theme/themeOverride36.xml" ContentType="application/vnd.openxmlformats-officedocument.themeOverride+xml"/>
  <Override PartName="/ppt/theme/themeOverride45.xml" ContentType="application/vnd.openxmlformats-officedocument.themeOverride+xml"/>
  <Override PartName="/ppt/theme/themeOverride16.xml" ContentType="application/vnd.openxmlformats-officedocument.themeOverride+xml"/>
  <Override PartName="/ppt/theme/themeOverride25.xml" ContentType="application/vnd.openxmlformats-officedocument.themeOverride+xml"/>
  <Override PartName="/ppt/theme/themeOverride34.xml" ContentType="application/vnd.openxmlformats-officedocument.themeOverride+xml"/>
  <Override PartName="/ppt/theme/themeOverride43.xml" ContentType="application/vnd.openxmlformats-officedocument.themeOverride+xml"/>
  <Override PartName="/ppt/slides/slide8.xml" ContentType="application/vnd.openxmlformats-officedocument.presentationml.slide+xml"/>
  <Override PartName="/ppt/slides/slide49.xml" ContentType="application/vnd.openxmlformats-officedocument.presentationml.slide+xml"/>
  <Override PartName="/ppt/theme/themeOverride9.xml" ContentType="application/vnd.openxmlformats-officedocument.themeOverride+xml"/>
  <Override PartName="/ppt/diagrams/data1.xml" ContentType="application/vnd.openxmlformats-officedocument.drawingml.diagramData+xml"/>
  <Override PartName="/ppt/theme/themeOverride14.xml" ContentType="application/vnd.openxmlformats-officedocument.themeOverride+xml"/>
  <Override PartName="/ppt/theme/themeOverride23.xml" ContentType="application/vnd.openxmlformats-officedocument.themeOverride+xml"/>
  <Override PartName="/ppt/theme/themeOverride32.xml" ContentType="application/vnd.openxmlformats-officedocument.themeOverride+xml"/>
  <Override PartName="/ppt/theme/themeOverride41.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Override7.xml" ContentType="application/vnd.openxmlformats-officedocument.themeOverride+xml"/>
  <Override PartName="/ppt/diagrams/colors1.xml" ContentType="application/vnd.openxmlformats-officedocument.drawingml.diagramColors+xml"/>
  <Override PartName="/ppt/theme/themeOverride21.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heme/themeOverride19.xml" ContentType="application/vnd.openxmlformats-officedocument.themeOverride+xml"/>
  <Override PartName="/ppt/theme/themeOverride37.xml" ContentType="application/vnd.openxmlformats-officedocument.themeOverride+xml"/>
  <Override PartName="/ppt/theme/themeOverride15.xml" ContentType="application/vnd.openxmlformats-officedocument.themeOverride+xml"/>
  <Override PartName="/ppt/theme/themeOverride26.xml" ContentType="application/vnd.openxmlformats-officedocument.themeOverride+xml"/>
  <Override PartName="/ppt/theme/themeOverride44.xml" ContentType="application/vnd.openxmlformats-officedocument.themeOverride+xml"/>
  <Override PartName="/ppt/slides/slide7.xml" ContentType="application/vnd.openxmlformats-officedocument.presentationml.slide+xml"/>
  <Override PartName="/ppt/slideLayouts/slideLayout9.xml" ContentType="application/vnd.openxmlformats-officedocument.presentationml.slideLayout+xml"/>
  <Override PartName="/ppt/theme/themeOverride22.xml" ContentType="application/vnd.openxmlformats-officedocument.themeOverride+xml"/>
  <Override PartName="/ppt/theme/themeOverride33.xml" ContentType="application/vnd.openxmlformats-officedocument.themeOverr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Override8.xml" ContentType="application/vnd.openxmlformats-officedocument.themeOverride+xml"/>
  <Override PartName="/ppt/theme/themeOverride11.xml" ContentType="application/vnd.openxmlformats-officedocument.themeOverride+xml"/>
  <Override PartName="/ppt/diagrams/colors2.xml" ContentType="application/vnd.openxmlformats-officedocument.drawingml.diagramColors+xml"/>
  <Override PartName="/ppt/theme/themeOverride40.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Lst>
  <p:sldIdLst>
    <p:sldId id="257" r:id="rId3"/>
    <p:sldId id="259" r:id="rId4"/>
    <p:sldId id="258" r:id="rId5"/>
    <p:sldId id="261" r:id="rId6"/>
    <p:sldId id="262" r:id="rId7"/>
    <p:sldId id="263" r:id="rId8"/>
    <p:sldId id="332" r:id="rId9"/>
    <p:sldId id="264" r:id="rId10"/>
    <p:sldId id="265" r:id="rId11"/>
    <p:sldId id="333" r:id="rId12"/>
    <p:sldId id="266" r:id="rId13"/>
    <p:sldId id="334" r:id="rId14"/>
    <p:sldId id="267" r:id="rId15"/>
    <p:sldId id="268" r:id="rId16"/>
    <p:sldId id="285" r:id="rId17"/>
    <p:sldId id="335" r:id="rId18"/>
    <p:sldId id="286" r:id="rId19"/>
    <p:sldId id="336" r:id="rId20"/>
    <p:sldId id="287" r:id="rId21"/>
    <p:sldId id="337" r:id="rId22"/>
    <p:sldId id="288" r:id="rId23"/>
    <p:sldId id="289" r:id="rId24"/>
    <p:sldId id="338" r:id="rId25"/>
    <p:sldId id="290" r:id="rId26"/>
    <p:sldId id="339" r:id="rId27"/>
    <p:sldId id="291" r:id="rId28"/>
    <p:sldId id="341" r:id="rId29"/>
    <p:sldId id="292" r:id="rId30"/>
    <p:sldId id="293" r:id="rId31"/>
    <p:sldId id="294" r:id="rId32"/>
    <p:sldId id="295" r:id="rId33"/>
    <p:sldId id="296" r:id="rId34"/>
    <p:sldId id="298" r:id="rId35"/>
    <p:sldId id="297" r:id="rId36"/>
    <p:sldId id="299" r:id="rId37"/>
    <p:sldId id="300" r:id="rId38"/>
    <p:sldId id="301" r:id="rId39"/>
    <p:sldId id="302" r:id="rId40"/>
    <p:sldId id="303" r:id="rId41"/>
    <p:sldId id="304" r:id="rId42"/>
    <p:sldId id="307" r:id="rId43"/>
    <p:sldId id="305" r:id="rId44"/>
    <p:sldId id="306"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FF33CC"/>
    <a:srgbClr val="008080"/>
    <a:srgbClr val="339966"/>
    <a:srgbClr val="CCFF66"/>
    <a:srgbClr val="00FFCC"/>
    <a:srgbClr val="009900"/>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86" autoAdjust="0"/>
    <p:restoredTop sz="94660"/>
  </p:normalViewPr>
  <p:slideViewPr>
    <p:cSldViewPr>
      <p:cViewPr varScale="1">
        <p:scale>
          <a:sx n="72" d="100"/>
          <a:sy n="72" d="100"/>
        </p:scale>
        <p:origin x="-124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gif"/></Relationships>
</file>

<file path=ppt/diagram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gif"/></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E05ADB-B09D-44EC-B0CE-19EE077867FE}" type="doc">
      <dgm:prSet loTypeId="urn:microsoft.com/office/officeart/2005/8/layout/vList4" loCatId="list" qsTypeId="urn:microsoft.com/office/officeart/2005/8/quickstyle/3d4" qsCatId="3D" csTypeId="urn:microsoft.com/office/officeart/2005/8/colors/accent6_2" csCatId="accent6" phldr="1"/>
      <dgm:spPr/>
      <dgm:t>
        <a:bodyPr/>
        <a:lstStyle/>
        <a:p>
          <a:endParaRPr lang="tr-TR"/>
        </a:p>
      </dgm:t>
    </dgm:pt>
    <dgm:pt modelId="{D3D658B6-EF98-4667-99E2-ADB1507705D9}">
      <dgm:prSet phldrT="[Metin]" custT="1"/>
      <dgm:spPr/>
      <dgm:t>
        <a:bodyPr/>
        <a:lstStyle/>
        <a:p>
          <a:r>
            <a:rPr lang="tr-TR" sz="3600" dirty="0" smtClean="0"/>
            <a:t>Taç Atışları</a:t>
          </a:r>
        </a:p>
      </dgm:t>
    </dgm:pt>
    <dgm:pt modelId="{83F81248-2E9E-4301-BB59-4A01F4A8D4C9}" type="parTrans" cxnId="{156F82D3-94FA-4EBD-8C46-3EFED84E295D}">
      <dgm:prSet/>
      <dgm:spPr/>
      <dgm:t>
        <a:bodyPr/>
        <a:lstStyle/>
        <a:p>
          <a:endParaRPr lang="tr-TR" sz="3600"/>
        </a:p>
      </dgm:t>
    </dgm:pt>
    <dgm:pt modelId="{FA9EE099-4B26-412D-A1E3-9DAD5B9FD84B}" type="sibTrans" cxnId="{156F82D3-94FA-4EBD-8C46-3EFED84E295D}">
      <dgm:prSet/>
      <dgm:spPr/>
      <dgm:t>
        <a:bodyPr/>
        <a:lstStyle/>
        <a:p>
          <a:endParaRPr lang="tr-TR" sz="3600"/>
        </a:p>
      </dgm:t>
    </dgm:pt>
    <dgm:pt modelId="{AE85B900-4ED3-422E-BE34-6C5D333D4AF9}">
      <dgm:prSet phldrT="[Metin]" custT="1"/>
      <dgm:spPr/>
      <dgm:t>
        <a:bodyPr/>
        <a:lstStyle/>
        <a:p>
          <a:r>
            <a:rPr lang="tr-TR" sz="3600" dirty="0" smtClean="0"/>
            <a:t>Serbest Vuruşlar</a:t>
          </a:r>
          <a:endParaRPr lang="tr-TR" sz="3600" dirty="0"/>
        </a:p>
      </dgm:t>
    </dgm:pt>
    <dgm:pt modelId="{607F9546-4131-4116-B82E-049FA4183679}" type="parTrans" cxnId="{8C334186-51B6-43A4-8538-A572F414CFF7}">
      <dgm:prSet/>
      <dgm:spPr/>
      <dgm:t>
        <a:bodyPr/>
        <a:lstStyle/>
        <a:p>
          <a:endParaRPr lang="tr-TR" sz="3600"/>
        </a:p>
      </dgm:t>
    </dgm:pt>
    <dgm:pt modelId="{81E1FA29-E510-4DB6-BFD0-E6A6B6174D35}" type="sibTrans" cxnId="{8C334186-51B6-43A4-8538-A572F414CFF7}">
      <dgm:prSet/>
      <dgm:spPr/>
      <dgm:t>
        <a:bodyPr/>
        <a:lstStyle/>
        <a:p>
          <a:endParaRPr lang="tr-TR" sz="3600"/>
        </a:p>
      </dgm:t>
    </dgm:pt>
    <dgm:pt modelId="{B3AC1192-48E5-45C7-887F-F362FFE46DA6}">
      <dgm:prSet phldrT="[Metin]" custT="1"/>
      <dgm:spPr/>
      <dgm:t>
        <a:bodyPr/>
        <a:lstStyle/>
        <a:p>
          <a:r>
            <a:rPr lang="tr-TR" sz="3600" dirty="0" smtClean="0"/>
            <a:t>Korner Atışları</a:t>
          </a:r>
          <a:endParaRPr lang="tr-TR" sz="3600" dirty="0"/>
        </a:p>
      </dgm:t>
    </dgm:pt>
    <dgm:pt modelId="{9D2DFF81-6677-41E7-8BFF-1FC8F7C4BAEB}" type="parTrans" cxnId="{398F06D4-4F1A-4A3E-810F-5537511DD719}">
      <dgm:prSet/>
      <dgm:spPr/>
      <dgm:t>
        <a:bodyPr/>
        <a:lstStyle/>
        <a:p>
          <a:endParaRPr lang="tr-TR" sz="3600"/>
        </a:p>
      </dgm:t>
    </dgm:pt>
    <dgm:pt modelId="{5CE0600E-E8B4-43E4-985B-F45FB0E684D8}" type="sibTrans" cxnId="{398F06D4-4F1A-4A3E-810F-5537511DD719}">
      <dgm:prSet/>
      <dgm:spPr/>
      <dgm:t>
        <a:bodyPr/>
        <a:lstStyle/>
        <a:p>
          <a:endParaRPr lang="tr-TR" sz="3600"/>
        </a:p>
      </dgm:t>
    </dgm:pt>
    <dgm:pt modelId="{E326662A-088D-4B2F-85AF-3C481D29DB35}" type="pres">
      <dgm:prSet presAssocID="{1BE05ADB-B09D-44EC-B0CE-19EE077867FE}" presName="linear" presStyleCnt="0">
        <dgm:presLayoutVars>
          <dgm:dir/>
          <dgm:resizeHandles val="exact"/>
        </dgm:presLayoutVars>
      </dgm:prSet>
      <dgm:spPr/>
      <dgm:t>
        <a:bodyPr/>
        <a:lstStyle/>
        <a:p>
          <a:endParaRPr lang="tr-TR"/>
        </a:p>
      </dgm:t>
    </dgm:pt>
    <dgm:pt modelId="{1383A265-81D9-4BF6-BBA2-507DDC10B934}" type="pres">
      <dgm:prSet presAssocID="{D3D658B6-EF98-4667-99E2-ADB1507705D9}" presName="comp" presStyleCnt="0"/>
      <dgm:spPr/>
    </dgm:pt>
    <dgm:pt modelId="{89E7E288-F2C3-4614-B205-696CDF5839A5}" type="pres">
      <dgm:prSet presAssocID="{D3D658B6-EF98-4667-99E2-ADB1507705D9}" presName="box" presStyleLbl="node1" presStyleIdx="0" presStyleCnt="3"/>
      <dgm:spPr/>
      <dgm:t>
        <a:bodyPr/>
        <a:lstStyle/>
        <a:p>
          <a:endParaRPr lang="tr-TR"/>
        </a:p>
      </dgm:t>
    </dgm:pt>
    <dgm:pt modelId="{4CF77ED4-3403-4B6B-95EC-EF5B2FD86BDD}" type="pres">
      <dgm:prSet presAssocID="{D3D658B6-EF98-4667-99E2-ADB1507705D9}" presName="img" presStyleLbl="fgImgPlace1" presStyleIdx="0" presStyleCnt="3" custScaleX="61304"/>
      <dgm:spPr>
        <a:blipFill rotWithShape="0">
          <a:blip xmlns:r="http://schemas.openxmlformats.org/officeDocument/2006/relationships" r:embed="rId1"/>
          <a:stretch>
            <a:fillRect/>
          </a:stretch>
        </a:blipFill>
      </dgm:spPr>
    </dgm:pt>
    <dgm:pt modelId="{D102C8B6-119F-46FA-8E91-066ECDBC8757}" type="pres">
      <dgm:prSet presAssocID="{D3D658B6-EF98-4667-99E2-ADB1507705D9}" presName="text" presStyleLbl="node1" presStyleIdx="0" presStyleCnt="3">
        <dgm:presLayoutVars>
          <dgm:bulletEnabled val="1"/>
        </dgm:presLayoutVars>
      </dgm:prSet>
      <dgm:spPr/>
      <dgm:t>
        <a:bodyPr/>
        <a:lstStyle/>
        <a:p>
          <a:endParaRPr lang="tr-TR"/>
        </a:p>
      </dgm:t>
    </dgm:pt>
    <dgm:pt modelId="{B0FA9B72-244F-4142-B2CF-B7B79D8280B0}" type="pres">
      <dgm:prSet presAssocID="{FA9EE099-4B26-412D-A1E3-9DAD5B9FD84B}" presName="spacer" presStyleCnt="0"/>
      <dgm:spPr/>
    </dgm:pt>
    <dgm:pt modelId="{C36C4468-DB52-4196-A5C4-F6F34A3D1A73}" type="pres">
      <dgm:prSet presAssocID="{AE85B900-4ED3-422E-BE34-6C5D333D4AF9}" presName="comp" presStyleCnt="0"/>
      <dgm:spPr/>
    </dgm:pt>
    <dgm:pt modelId="{970BCB94-F689-44FB-96B1-0CEA825C3E7B}" type="pres">
      <dgm:prSet presAssocID="{AE85B900-4ED3-422E-BE34-6C5D333D4AF9}" presName="box" presStyleLbl="node1" presStyleIdx="1" presStyleCnt="3"/>
      <dgm:spPr/>
      <dgm:t>
        <a:bodyPr/>
        <a:lstStyle/>
        <a:p>
          <a:endParaRPr lang="tr-TR"/>
        </a:p>
      </dgm:t>
    </dgm:pt>
    <dgm:pt modelId="{7396A3CB-5918-411B-A0BB-0286F84725F8}" type="pres">
      <dgm:prSet presAssocID="{AE85B900-4ED3-422E-BE34-6C5D333D4AF9}" presName="img" presStyleLbl="fgImgPlace1" presStyleIdx="1" presStyleCnt="3" custScaleX="62407"/>
      <dgm:spPr>
        <a:blipFill rotWithShape="0">
          <a:blip xmlns:r="http://schemas.openxmlformats.org/officeDocument/2006/relationships" r:embed="rId2"/>
          <a:stretch>
            <a:fillRect/>
          </a:stretch>
        </a:blipFill>
      </dgm:spPr>
    </dgm:pt>
    <dgm:pt modelId="{1BF60C57-E00E-447E-8FAD-2909A555B2A9}" type="pres">
      <dgm:prSet presAssocID="{AE85B900-4ED3-422E-BE34-6C5D333D4AF9}" presName="text" presStyleLbl="node1" presStyleIdx="1" presStyleCnt="3">
        <dgm:presLayoutVars>
          <dgm:bulletEnabled val="1"/>
        </dgm:presLayoutVars>
      </dgm:prSet>
      <dgm:spPr/>
      <dgm:t>
        <a:bodyPr/>
        <a:lstStyle/>
        <a:p>
          <a:endParaRPr lang="tr-TR"/>
        </a:p>
      </dgm:t>
    </dgm:pt>
    <dgm:pt modelId="{193BDCBD-02D2-44BE-8F56-3DB71398E389}" type="pres">
      <dgm:prSet presAssocID="{81E1FA29-E510-4DB6-BFD0-E6A6B6174D35}" presName="spacer" presStyleCnt="0"/>
      <dgm:spPr/>
    </dgm:pt>
    <dgm:pt modelId="{7A531758-773E-43D3-A163-4552C7BBAEFC}" type="pres">
      <dgm:prSet presAssocID="{B3AC1192-48E5-45C7-887F-F362FFE46DA6}" presName="comp" presStyleCnt="0"/>
      <dgm:spPr/>
    </dgm:pt>
    <dgm:pt modelId="{C9511764-0860-44B2-9272-070CCA648728}" type="pres">
      <dgm:prSet presAssocID="{B3AC1192-48E5-45C7-887F-F362FFE46DA6}" presName="box" presStyleLbl="node1" presStyleIdx="2" presStyleCnt="3"/>
      <dgm:spPr/>
      <dgm:t>
        <a:bodyPr/>
        <a:lstStyle/>
        <a:p>
          <a:endParaRPr lang="tr-TR"/>
        </a:p>
      </dgm:t>
    </dgm:pt>
    <dgm:pt modelId="{82428775-D194-45E1-B1ED-9E1B08EC70DE}" type="pres">
      <dgm:prSet presAssocID="{B3AC1192-48E5-45C7-887F-F362FFE46DA6}" presName="img" presStyleLbl="fgImgPlace1" presStyleIdx="2" presStyleCnt="3" custScaleX="62407"/>
      <dgm:spPr>
        <a:blipFill rotWithShape="0">
          <a:blip xmlns:r="http://schemas.openxmlformats.org/officeDocument/2006/relationships" r:embed="rId3"/>
          <a:stretch>
            <a:fillRect/>
          </a:stretch>
        </a:blipFill>
      </dgm:spPr>
    </dgm:pt>
    <dgm:pt modelId="{BB1DCA12-0117-4DC6-A5CA-E0237EFF6F42}" type="pres">
      <dgm:prSet presAssocID="{B3AC1192-48E5-45C7-887F-F362FFE46DA6}" presName="text" presStyleLbl="node1" presStyleIdx="2" presStyleCnt="3">
        <dgm:presLayoutVars>
          <dgm:bulletEnabled val="1"/>
        </dgm:presLayoutVars>
      </dgm:prSet>
      <dgm:spPr/>
      <dgm:t>
        <a:bodyPr/>
        <a:lstStyle/>
        <a:p>
          <a:endParaRPr lang="tr-TR"/>
        </a:p>
      </dgm:t>
    </dgm:pt>
  </dgm:ptLst>
  <dgm:cxnLst>
    <dgm:cxn modelId="{0CB3CB3B-1E25-40CA-8EE0-F67B9BAC48FB}" type="presOf" srcId="{D3D658B6-EF98-4667-99E2-ADB1507705D9}" destId="{D102C8B6-119F-46FA-8E91-066ECDBC8757}" srcOrd="1" destOrd="0" presId="urn:microsoft.com/office/officeart/2005/8/layout/vList4"/>
    <dgm:cxn modelId="{156F82D3-94FA-4EBD-8C46-3EFED84E295D}" srcId="{1BE05ADB-B09D-44EC-B0CE-19EE077867FE}" destId="{D3D658B6-EF98-4667-99E2-ADB1507705D9}" srcOrd="0" destOrd="0" parTransId="{83F81248-2E9E-4301-BB59-4A01F4A8D4C9}" sibTransId="{FA9EE099-4B26-412D-A1E3-9DAD5B9FD84B}"/>
    <dgm:cxn modelId="{18F73F90-B33E-4EC6-99BA-C81EFE55B575}" type="presOf" srcId="{B3AC1192-48E5-45C7-887F-F362FFE46DA6}" destId="{C9511764-0860-44B2-9272-070CCA648728}" srcOrd="0" destOrd="0" presId="urn:microsoft.com/office/officeart/2005/8/layout/vList4"/>
    <dgm:cxn modelId="{D78C5E43-3D7E-4947-A898-52DC54B5AA71}" type="presOf" srcId="{B3AC1192-48E5-45C7-887F-F362FFE46DA6}" destId="{BB1DCA12-0117-4DC6-A5CA-E0237EFF6F42}" srcOrd="1" destOrd="0" presId="urn:microsoft.com/office/officeart/2005/8/layout/vList4"/>
    <dgm:cxn modelId="{E9A3F1C6-00CA-4260-AD0B-4EBD8D36109B}" type="presOf" srcId="{AE85B900-4ED3-422E-BE34-6C5D333D4AF9}" destId="{1BF60C57-E00E-447E-8FAD-2909A555B2A9}" srcOrd="1" destOrd="0" presId="urn:microsoft.com/office/officeart/2005/8/layout/vList4"/>
    <dgm:cxn modelId="{13E5C9A8-D1CD-4C9D-B648-12DF68938A7A}" type="presOf" srcId="{1BE05ADB-B09D-44EC-B0CE-19EE077867FE}" destId="{E326662A-088D-4B2F-85AF-3C481D29DB35}" srcOrd="0" destOrd="0" presId="urn:microsoft.com/office/officeart/2005/8/layout/vList4"/>
    <dgm:cxn modelId="{011CD0D7-1FB8-49E8-8E27-C6E1D625C401}" type="presOf" srcId="{D3D658B6-EF98-4667-99E2-ADB1507705D9}" destId="{89E7E288-F2C3-4614-B205-696CDF5839A5}" srcOrd="0" destOrd="0" presId="urn:microsoft.com/office/officeart/2005/8/layout/vList4"/>
    <dgm:cxn modelId="{8C334186-51B6-43A4-8538-A572F414CFF7}" srcId="{1BE05ADB-B09D-44EC-B0CE-19EE077867FE}" destId="{AE85B900-4ED3-422E-BE34-6C5D333D4AF9}" srcOrd="1" destOrd="0" parTransId="{607F9546-4131-4116-B82E-049FA4183679}" sibTransId="{81E1FA29-E510-4DB6-BFD0-E6A6B6174D35}"/>
    <dgm:cxn modelId="{31BAC978-5E26-4EDB-8826-DE4AC7A5B323}" type="presOf" srcId="{AE85B900-4ED3-422E-BE34-6C5D333D4AF9}" destId="{970BCB94-F689-44FB-96B1-0CEA825C3E7B}" srcOrd="0" destOrd="0" presId="urn:microsoft.com/office/officeart/2005/8/layout/vList4"/>
    <dgm:cxn modelId="{398F06D4-4F1A-4A3E-810F-5537511DD719}" srcId="{1BE05ADB-B09D-44EC-B0CE-19EE077867FE}" destId="{B3AC1192-48E5-45C7-887F-F362FFE46DA6}" srcOrd="2" destOrd="0" parTransId="{9D2DFF81-6677-41E7-8BFF-1FC8F7C4BAEB}" sibTransId="{5CE0600E-E8B4-43E4-985B-F45FB0E684D8}"/>
    <dgm:cxn modelId="{A67B9036-EBAF-47DE-AE6E-D72FC925DC33}" type="presParOf" srcId="{E326662A-088D-4B2F-85AF-3C481D29DB35}" destId="{1383A265-81D9-4BF6-BBA2-507DDC10B934}" srcOrd="0" destOrd="0" presId="urn:microsoft.com/office/officeart/2005/8/layout/vList4"/>
    <dgm:cxn modelId="{ED9DA73E-1D99-4083-B426-62EE18A8A998}" type="presParOf" srcId="{1383A265-81D9-4BF6-BBA2-507DDC10B934}" destId="{89E7E288-F2C3-4614-B205-696CDF5839A5}" srcOrd="0" destOrd="0" presId="urn:microsoft.com/office/officeart/2005/8/layout/vList4"/>
    <dgm:cxn modelId="{C466C851-59B2-41A6-87F8-ECA9B1602F76}" type="presParOf" srcId="{1383A265-81D9-4BF6-BBA2-507DDC10B934}" destId="{4CF77ED4-3403-4B6B-95EC-EF5B2FD86BDD}" srcOrd="1" destOrd="0" presId="urn:microsoft.com/office/officeart/2005/8/layout/vList4"/>
    <dgm:cxn modelId="{91F96C9E-73E3-4660-9695-928092FFCA63}" type="presParOf" srcId="{1383A265-81D9-4BF6-BBA2-507DDC10B934}" destId="{D102C8B6-119F-46FA-8E91-066ECDBC8757}" srcOrd="2" destOrd="0" presId="urn:microsoft.com/office/officeart/2005/8/layout/vList4"/>
    <dgm:cxn modelId="{F6776AE1-EFFB-408A-B4DB-8136C16A0876}" type="presParOf" srcId="{E326662A-088D-4B2F-85AF-3C481D29DB35}" destId="{B0FA9B72-244F-4142-B2CF-B7B79D8280B0}" srcOrd="1" destOrd="0" presId="urn:microsoft.com/office/officeart/2005/8/layout/vList4"/>
    <dgm:cxn modelId="{EF24D93E-BB65-458E-A3D3-8CE46E137675}" type="presParOf" srcId="{E326662A-088D-4B2F-85AF-3C481D29DB35}" destId="{C36C4468-DB52-4196-A5C4-F6F34A3D1A73}" srcOrd="2" destOrd="0" presId="urn:microsoft.com/office/officeart/2005/8/layout/vList4"/>
    <dgm:cxn modelId="{AB1EC6CE-2779-4A5B-AEC2-F6FF461F5AA6}" type="presParOf" srcId="{C36C4468-DB52-4196-A5C4-F6F34A3D1A73}" destId="{970BCB94-F689-44FB-96B1-0CEA825C3E7B}" srcOrd="0" destOrd="0" presId="urn:microsoft.com/office/officeart/2005/8/layout/vList4"/>
    <dgm:cxn modelId="{1E7CBB69-74C0-43CF-A4E7-2E99F2FB040D}" type="presParOf" srcId="{C36C4468-DB52-4196-A5C4-F6F34A3D1A73}" destId="{7396A3CB-5918-411B-A0BB-0286F84725F8}" srcOrd="1" destOrd="0" presId="urn:microsoft.com/office/officeart/2005/8/layout/vList4"/>
    <dgm:cxn modelId="{C90E4C1E-2583-427A-A6D8-E42420871933}" type="presParOf" srcId="{C36C4468-DB52-4196-A5C4-F6F34A3D1A73}" destId="{1BF60C57-E00E-447E-8FAD-2909A555B2A9}" srcOrd="2" destOrd="0" presId="urn:microsoft.com/office/officeart/2005/8/layout/vList4"/>
    <dgm:cxn modelId="{46FD0254-6CA5-4E02-8D0D-00194F126943}" type="presParOf" srcId="{E326662A-088D-4B2F-85AF-3C481D29DB35}" destId="{193BDCBD-02D2-44BE-8F56-3DB71398E389}" srcOrd="3" destOrd="0" presId="urn:microsoft.com/office/officeart/2005/8/layout/vList4"/>
    <dgm:cxn modelId="{16AEA51B-8E6C-4BB8-9AD2-BA80C21D0E89}" type="presParOf" srcId="{E326662A-088D-4B2F-85AF-3C481D29DB35}" destId="{7A531758-773E-43D3-A163-4552C7BBAEFC}" srcOrd="4" destOrd="0" presId="urn:microsoft.com/office/officeart/2005/8/layout/vList4"/>
    <dgm:cxn modelId="{03B80E88-90BA-4069-B9A4-59708E7570B1}" type="presParOf" srcId="{7A531758-773E-43D3-A163-4552C7BBAEFC}" destId="{C9511764-0860-44B2-9272-070CCA648728}" srcOrd="0" destOrd="0" presId="urn:microsoft.com/office/officeart/2005/8/layout/vList4"/>
    <dgm:cxn modelId="{F1F7F826-7890-4366-B8F4-CE2CE2FD50F8}" type="presParOf" srcId="{7A531758-773E-43D3-A163-4552C7BBAEFC}" destId="{82428775-D194-45E1-B1ED-9E1B08EC70DE}" srcOrd="1" destOrd="0" presId="urn:microsoft.com/office/officeart/2005/8/layout/vList4"/>
    <dgm:cxn modelId="{110F5DE5-7079-4D5B-96FC-B1869FA0CEB3}" type="presParOf" srcId="{7A531758-773E-43D3-A163-4552C7BBAEFC}" destId="{BB1DCA12-0117-4DC6-A5CA-E0237EFF6F42}" srcOrd="2" destOrd="0" presId="urn:microsoft.com/office/officeart/2005/8/layout/vList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A66A13-BA9D-48E7-81FC-60D5D63BE606}" type="doc">
      <dgm:prSet loTypeId="urn:microsoft.com/office/officeart/2005/8/layout/vList4" loCatId="list" qsTypeId="urn:microsoft.com/office/officeart/2005/8/quickstyle/3d9" qsCatId="3D" csTypeId="urn:microsoft.com/office/officeart/2005/8/colors/accent1_3" csCatId="accent1" phldr="1"/>
      <dgm:spPr/>
      <dgm:t>
        <a:bodyPr/>
        <a:lstStyle/>
        <a:p>
          <a:endParaRPr lang="tr-TR"/>
        </a:p>
      </dgm:t>
    </dgm:pt>
    <dgm:pt modelId="{E83F53A6-C96B-4EFA-9B3B-70B37F58C2AA}">
      <dgm:prSet phldrT="[Metin]" custT="1"/>
      <dgm:spPr/>
      <dgm:t>
        <a:bodyPr/>
        <a:lstStyle/>
        <a:p>
          <a:r>
            <a:rPr lang="tr-TR" sz="2400" b="0" cap="none" spc="0" dirty="0" smtClean="0">
              <a:ln w="18415" cmpd="sng">
                <a:prstDash val="solid"/>
              </a:ln>
              <a:effectLst>
                <a:outerShdw blurRad="63500" dir="3600000" algn="tl" rotWithShape="0">
                  <a:srgbClr val="000000">
                    <a:alpha val="70000"/>
                  </a:srgbClr>
                </a:outerShdw>
              </a:effectLst>
            </a:rPr>
            <a:t>Markaj teknikleri,</a:t>
          </a:r>
          <a:endParaRPr lang="tr-TR" sz="2400" b="0" cap="none" spc="0" dirty="0">
            <a:ln w="18415" cmpd="sng">
              <a:prstDash val="solid"/>
            </a:ln>
            <a:effectLst>
              <a:outerShdw blurRad="63500" dir="3600000" algn="tl" rotWithShape="0">
                <a:srgbClr val="000000">
                  <a:alpha val="70000"/>
                </a:srgbClr>
              </a:outerShdw>
            </a:effectLst>
          </a:endParaRPr>
        </a:p>
      </dgm:t>
    </dgm:pt>
    <dgm:pt modelId="{7A06F017-1DE4-4991-BF2E-6C169BDD67BC}" type="parTrans" cxnId="{B1B281FD-80C7-44A0-8A6C-BCE68495B032}">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3CCB59E-9C62-4B2F-A7FA-4D10EC3277CE}" type="sibTrans" cxnId="{B1B281FD-80C7-44A0-8A6C-BCE68495B032}">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2821206-D982-4D40-B548-69448BDB617A}">
      <dgm:prSet phldrT="[Metin]" custT="1"/>
      <dgm:spPr/>
      <dgm:t>
        <a:bodyPr/>
        <a:lstStyle/>
        <a:p>
          <a:r>
            <a:rPr lang="tr-TR" sz="2400" b="0" cap="none" spc="0" smtClean="0">
              <a:ln w="18415" cmpd="sng">
                <a:prstDash val="solid"/>
              </a:ln>
              <a:effectLst>
                <a:outerShdw blurRad="63500" dir="3600000" algn="tl" rotWithShape="0">
                  <a:srgbClr val="000000">
                    <a:alpha val="70000"/>
                  </a:srgbClr>
                </a:outerShdw>
              </a:effectLst>
            </a:rPr>
            <a:t>Ofsayt taktiği</a:t>
          </a:r>
          <a:endParaRPr lang="tr-TR" sz="2400" b="0" cap="none" spc="0" dirty="0">
            <a:ln w="18415" cmpd="sng">
              <a:prstDash val="solid"/>
            </a:ln>
            <a:effectLst>
              <a:outerShdw blurRad="63500" dir="3600000" algn="tl" rotWithShape="0">
                <a:srgbClr val="000000">
                  <a:alpha val="70000"/>
                </a:srgbClr>
              </a:outerShdw>
            </a:effectLst>
          </a:endParaRPr>
        </a:p>
      </dgm:t>
    </dgm:pt>
    <dgm:pt modelId="{0EC6ABED-4BEA-4EB7-9A74-1E49627CD668}" type="parTrans" cxnId="{F7F3A35E-645C-4182-A068-BF8DFABA30C3}">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F6AFF7E-63AF-4CAE-9E7D-812B709E91DD}" type="sibTrans" cxnId="{F7F3A35E-645C-4182-A068-BF8DFABA30C3}">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6AFD8C2-8744-4B2C-84DC-5DD5CFAE0A71}">
      <dgm:prSet phldrT="[Metin]" custT="1"/>
      <dgm:spPr/>
      <dgm:t>
        <a:bodyPr/>
        <a:lstStyle/>
        <a:p>
          <a:r>
            <a:rPr lang="tr-TR" sz="2400" b="0" cap="none" spc="0" dirty="0" smtClean="0">
              <a:ln w="18415" cmpd="sng">
                <a:prstDash val="solid"/>
              </a:ln>
              <a:effectLst>
                <a:outerShdw blurRad="63500" dir="3600000" algn="tl" rotWithShape="0">
                  <a:srgbClr val="000000">
                    <a:alpha val="70000"/>
                  </a:srgbClr>
                </a:outerShdw>
              </a:effectLst>
            </a:rPr>
            <a:t>Standart pozisyonlar</a:t>
          </a:r>
          <a:endParaRPr lang="tr-TR" sz="2400" b="0" cap="none" spc="0" dirty="0">
            <a:ln w="18415" cmpd="sng">
              <a:prstDash val="solid"/>
            </a:ln>
            <a:effectLst>
              <a:outerShdw blurRad="63500" dir="3600000" algn="tl" rotWithShape="0">
                <a:srgbClr val="000000">
                  <a:alpha val="70000"/>
                </a:srgbClr>
              </a:outerShdw>
            </a:effectLst>
          </a:endParaRPr>
        </a:p>
      </dgm:t>
    </dgm:pt>
    <dgm:pt modelId="{E90C50AB-FC24-48F4-BF00-60B5F5A1A75B}" type="parTrans" cxnId="{DFDB338C-D10E-4337-8C3F-7475018F907B}">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E519341-054B-4AB9-8704-4477DF0A93D3}" type="sibTrans" cxnId="{DFDB338C-D10E-4337-8C3F-7475018F907B}">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4AB170C-472F-4CC8-894F-903D43A269E3}">
      <dgm:prSet custT="1"/>
      <dgm:spPr/>
      <dgm:t>
        <a:bodyPr/>
        <a:lstStyle/>
        <a:p>
          <a:r>
            <a:rPr lang="tr-TR" sz="2400" b="0" cap="none" spc="0" dirty="0" smtClean="0">
              <a:ln w="18415" cmpd="sng">
                <a:prstDash val="solid"/>
              </a:ln>
              <a:effectLst>
                <a:outerShdw blurRad="63500" dir="3600000" algn="tl" rotWithShape="0">
                  <a:srgbClr val="000000">
                    <a:alpha val="70000"/>
                  </a:srgbClr>
                </a:outerShdw>
              </a:effectLst>
            </a:rPr>
            <a:t>Güçlendirilmiş savunma (kapalı defans)</a:t>
          </a:r>
          <a:endParaRPr lang="tr-TR" sz="2400" b="0" cap="none" spc="0" dirty="0">
            <a:ln w="18415" cmpd="sng">
              <a:prstDash val="solid"/>
            </a:ln>
            <a:effectLst>
              <a:outerShdw blurRad="63500" dir="3600000" algn="tl" rotWithShape="0">
                <a:srgbClr val="000000">
                  <a:alpha val="70000"/>
                </a:srgbClr>
              </a:outerShdw>
            </a:effectLst>
          </a:endParaRPr>
        </a:p>
      </dgm:t>
    </dgm:pt>
    <dgm:pt modelId="{42F2405D-7374-45D8-B258-C107D6B05A3D}" type="parTrans" cxnId="{F6433DB5-A57D-4B8C-BC8F-FD611F97C4A6}">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710C3C3-5578-424B-93F0-AF89A47899C0}" type="sibTrans" cxnId="{F6433DB5-A57D-4B8C-BC8F-FD611F97C4A6}">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53FF949-A391-4EF0-B656-13ADE7CBA7F4}">
      <dgm:prSet custT="1"/>
      <dgm:spPr/>
      <dgm:t>
        <a:bodyPr/>
        <a:lstStyle/>
        <a:p>
          <a:r>
            <a:rPr lang="tr-TR" sz="2400" b="0" cap="none" spc="0" dirty="0" err="1" smtClean="0">
              <a:ln w="18415" cmpd="sng">
                <a:prstDash val="solid"/>
              </a:ln>
              <a:effectLst>
                <a:outerShdw blurRad="63500" dir="3600000" algn="tl" rotWithShape="0">
                  <a:srgbClr val="000000">
                    <a:alpha val="70000"/>
                  </a:srgbClr>
                </a:outerShdw>
              </a:effectLst>
            </a:rPr>
            <a:t>Kontraatak</a:t>
          </a:r>
          <a:r>
            <a:rPr lang="tr-TR" sz="2400" b="0" cap="none" spc="0" dirty="0" smtClean="0">
              <a:ln w="18415" cmpd="sng">
                <a:prstDash val="solid"/>
              </a:ln>
              <a:effectLst>
                <a:outerShdw blurRad="63500" dir="3600000" algn="tl" rotWithShape="0">
                  <a:srgbClr val="000000">
                    <a:alpha val="70000"/>
                  </a:srgbClr>
                </a:outerShdw>
              </a:effectLst>
            </a:rPr>
            <a:t> oyuna karşı alınacak tedbirler</a:t>
          </a:r>
          <a:endParaRPr lang="tr-TR" sz="2400" b="0" cap="none" spc="0" dirty="0">
            <a:ln w="18415" cmpd="sng">
              <a:prstDash val="solid"/>
            </a:ln>
            <a:effectLst>
              <a:outerShdw blurRad="63500" dir="3600000" algn="tl" rotWithShape="0">
                <a:srgbClr val="000000">
                  <a:alpha val="70000"/>
                </a:srgbClr>
              </a:outerShdw>
            </a:effectLst>
          </a:endParaRPr>
        </a:p>
      </dgm:t>
    </dgm:pt>
    <dgm:pt modelId="{81B24AEF-EB54-4C88-A8E3-A01699A530F9}" type="parTrans" cxnId="{EF20EB7E-26C1-47F8-94DC-04EA68A7C3E7}">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F0ECD3F-2B2C-4560-85C5-1DBD684E5437}" type="sibTrans" cxnId="{EF20EB7E-26C1-47F8-94DC-04EA68A7C3E7}">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F3B7E60-5B50-4599-B5B0-140A576ED736}">
      <dgm:prSet custT="1"/>
      <dgm:spPr/>
      <dgm:t>
        <a:bodyPr/>
        <a:lstStyle/>
        <a:p>
          <a:r>
            <a:rPr lang="tr-TR" sz="2400" b="0" cap="none" spc="0" dirty="0" err="1" smtClean="0">
              <a:ln w="18415" cmpd="sng">
                <a:prstDash val="solid"/>
              </a:ln>
              <a:effectLst>
                <a:outerShdw blurRad="63500" dir="3600000" algn="tl" rotWithShape="0">
                  <a:srgbClr val="000000">
                    <a:alpha val="70000"/>
                  </a:srgbClr>
                </a:outerShdw>
              </a:effectLst>
            </a:rPr>
            <a:t>Forcheking</a:t>
          </a:r>
          <a:r>
            <a:rPr lang="tr-TR" sz="2400" b="0" cap="none" spc="0" dirty="0" smtClean="0">
              <a:ln w="18415" cmpd="sng">
                <a:prstDash val="solid"/>
              </a:ln>
              <a:effectLst>
                <a:outerShdw blurRad="63500" dir="3600000" algn="tl" rotWithShape="0">
                  <a:srgbClr val="000000">
                    <a:alpha val="70000"/>
                  </a:srgbClr>
                </a:outerShdw>
              </a:effectLst>
            </a:rPr>
            <a:t> (savunmada)</a:t>
          </a:r>
          <a:endParaRPr lang="tr-TR" sz="2400" b="0" cap="none" spc="0" dirty="0">
            <a:ln w="18415" cmpd="sng">
              <a:prstDash val="solid"/>
            </a:ln>
            <a:effectLst>
              <a:outerShdw blurRad="63500" dir="3600000" algn="tl" rotWithShape="0">
                <a:srgbClr val="000000">
                  <a:alpha val="70000"/>
                </a:srgbClr>
              </a:outerShdw>
            </a:effectLst>
          </a:endParaRPr>
        </a:p>
      </dgm:t>
    </dgm:pt>
    <dgm:pt modelId="{2D45A1A9-7F2A-44D1-BCDA-602F6BC23A62}" type="parTrans" cxnId="{FEEE8F61-FC1A-41D3-BD9F-0DCD13172EA7}">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3FF64D3-371B-4015-9806-612F7C58F9F1}" type="sibTrans" cxnId="{FEEE8F61-FC1A-41D3-BD9F-0DCD13172EA7}">
      <dgm:prSet/>
      <dgm:spPr/>
      <dgm:t>
        <a:bodyPr/>
        <a:lstStyle/>
        <a:p>
          <a:endParaRPr lang="tr-TR" sz="24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1716CE4-907D-44AF-A55E-55EBA210ABEF}" type="pres">
      <dgm:prSet presAssocID="{B2A66A13-BA9D-48E7-81FC-60D5D63BE606}" presName="linear" presStyleCnt="0">
        <dgm:presLayoutVars>
          <dgm:dir/>
          <dgm:resizeHandles val="exact"/>
        </dgm:presLayoutVars>
      </dgm:prSet>
      <dgm:spPr/>
      <dgm:t>
        <a:bodyPr/>
        <a:lstStyle/>
        <a:p>
          <a:endParaRPr lang="tr-TR"/>
        </a:p>
      </dgm:t>
    </dgm:pt>
    <dgm:pt modelId="{ADA2994F-61A0-481D-A58A-F514443C82D9}" type="pres">
      <dgm:prSet presAssocID="{E83F53A6-C96B-4EFA-9B3B-70B37F58C2AA}" presName="comp" presStyleCnt="0"/>
      <dgm:spPr/>
    </dgm:pt>
    <dgm:pt modelId="{CB31A673-FD2A-4A5F-9E8E-9CE45272C991}" type="pres">
      <dgm:prSet presAssocID="{E83F53A6-C96B-4EFA-9B3B-70B37F58C2AA}" presName="box" presStyleLbl="node1" presStyleIdx="0" presStyleCnt="6"/>
      <dgm:spPr/>
      <dgm:t>
        <a:bodyPr/>
        <a:lstStyle/>
        <a:p>
          <a:endParaRPr lang="tr-TR"/>
        </a:p>
      </dgm:t>
    </dgm:pt>
    <dgm:pt modelId="{0687DCE0-1DB4-4729-9362-D193ECEA66DF}" type="pres">
      <dgm:prSet presAssocID="{E83F53A6-C96B-4EFA-9B3B-70B37F58C2AA}" presName="img" presStyleLbl="fgImgPlace1" presStyleIdx="0" presStyleCnt="6" custScaleX="60082" custLinFactNeighborX="-11952"/>
      <dgm:spPr/>
    </dgm:pt>
    <dgm:pt modelId="{C26F7A16-04B2-4E9A-A162-DA33719DD55D}" type="pres">
      <dgm:prSet presAssocID="{E83F53A6-C96B-4EFA-9B3B-70B37F58C2AA}" presName="text" presStyleLbl="node1" presStyleIdx="0" presStyleCnt="6">
        <dgm:presLayoutVars>
          <dgm:bulletEnabled val="1"/>
        </dgm:presLayoutVars>
      </dgm:prSet>
      <dgm:spPr/>
      <dgm:t>
        <a:bodyPr/>
        <a:lstStyle/>
        <a:p>
          <a:endParaRPr lang="tr-TR"/>
        </a:p>
      </dgm:t>
    </dgm:pt>
    <dgm:pt modelId="{B93C6DB8-E066-49C6-9314-B604B7B01E51}" type="pres">
      <dgm:prSet presAssocID="{53CCB59E-9C62-4B2F-A7FA-4D10EC3277CE}" presName="spacer" presStyleCnt="0"/>
      <dgm:spPr/>
    </dgm:pt>
    <dgm:pt modelId="{5F7BE61B-43E4-4A8B-8AC4-A419DC62A63B}" type="pres">
      <dgm:prSet presAssocID="{F2821206-D982-4D40-B548-69448BDB617A}" presName="comp" presStyleCnt="0"/>
      <dgm:spPr/>
    </dgm:pt>
    <dgm:pt modelId="{CE9F0296-5C4A-4CFC-B60E-3C229494A1B7}" type="pres">
      <dgm:prSet presAssocID="{F2821206-D982-4D40-B548-69448BDB617A}" presName="box" presStyleLbl="node1" presStyleIdx="1" presStyleCnt="6"/>
      <dgm:spPr/>
      <dgm:t>
        <a:bodyPr/>
        <a:lstStyle/>
        <a:p>
          <a:endParaRPr lang="tr-TR"/>
        </a:p>
      </dgm:t>
    </dgm:pt>
    <dgm:pt modelId="{3202E07C-0854-4C5B-8476-703F43DA5E94}" type="pres">
      <dgm:prSet presAssocID="{F2821206-D982-4D40-B548-69448BDB617A}" presName="img" presStyleLbl="fgImgPlace1" presStyleIdx="1" presStyleCnt="6" custScaleX="60082" custLinFactNeighborX="-11952"/>
      <dgm:spPr/>
    </dgm:pt>
    <dgm:pt modelId="{CE74AADC-9758-4D9B-89D4-FFDDB8C1F5E8}" type="pres">
      <dgm:prSet presAssocID="{F2821206-D982-4D40-B548-69448BDB617A}" presName="text" presStyleLbl="node1" presStyleIdx="1" presStyleCnt="6">
        <dgm:presLayoutVars>
          <dgm:bulletEnabled val="1"/>
        </dgm:presLayoutVars>
      </dgm:prSet>
      <dgm:spPr/>
      <dgm:t>
        <a:bodyPr/>
        <a:lstStyle/>
        <a:p>
          <a:endParaRPr lang="tr-TR"/>
        </a:p>
      </dgm:t>
    </dgm:pt>
    <dgm:pt modelId="{20D4DE29-DCD7-46C0-92DE-F7F62160C9E3}" type="pres">
      <dgm:prSet presAssocID="{0F6AFF7E-63AF-4CAE-9E7D-812B709E91DD}" presName="spacer" presStyleCnt="0"/>
      <dgm:spPr/>
    </dgm:pt>
    <dgm:pt modelId="{53676918-300A-4084-B8B2-728477C7C42B}" type="pres">
      <dgm:prSet presAssocID="{66AFD8C2-8744-4B2C-84DC-5DD5CFAE0A71}" presName="comp" presStyleCnt="0"/>
      <dgm:spPr/>
    </dgm:pt>
    <dgm:pt modelId="{E6C007EB-5BBB-4CC8-9A90-27591B448DF2}" type="pres">
      <dgm:prSet presAssocID="{66AFD8C2-8744-4B2C-84DC-5DD5CFAE0A71}" presName="box" presStyleLbl="node1" presStyleIdx="2" presStyleCnt="6"/>
      <dgm:spPr/>
      <dgm:t>
        <a:bodyPr/>
        <a:lstStyle/>
        <a:p>
          <a:endParaRPr lang="tr-TR"/>
        </a:p>
      </dgm:t>
    </dgm:pt>
    <dgm:pt modelId="{39F58FC9-06CB-43C9-BBB1-77CBCBA945EC}" type="pres">
      <dgm:prSet presAssocID="{66AFD8C2-8744-4B2C-84DC-5DD5CFAE0A71}" presName="img" presStyleLbl="fgImgPlace1" presStyleIdx="2" presStyleCnt="6" custScaleX="60082" custLinFactNeighborX="-11952"/>
      <dgm:spPr/>
    </dgm:pt>
    <dgm:pt modelId="{8A5B4B20-E714-4698-8770-187E17491B9B}" type="pres">
      <dgm:prSet presAssocID="{66AFD8C2-8744-4B2C-84DC-5DD5CFAE0A71}" presName="text" presStyleLbl="node1" presStyleIdx="2" presStyleCnt="6">
        <dgm:presLayoutVars>
          <dgm:bulletEnabled val="1"/>
        </dgm:presLayoutVars>
      </dgm:prSet>
      <dgm:spPr/>
      <dgm:t>
        <a:bodyPr/>
        <a:lstStyle/>
        <a:p>
          <a:endParaRPr lang="tr-TR"/>
        </a:p>
      </dgm:t>
    </dgm:pt>
    <dgm:pt modelId="{3EBFEE76-366A-445E-9979-A8A1E286AD50}" type="pres">
      <dgm:prSet presAssocID="{8E519341-054B-4AB9-8704-4477DF0A93D3}" presName="spacer" presStyleCnt="0"/>
      <dgm:spPr/>
    </dgm:pt>
    <dgm:pt modelId="{F80004E5-74FD-4D3C-B5F3-6B1B23649295}" type="pres">
      <dgm:prSet presAssocID="{94AB170C-472F-4CC8-894F-903D43A269E3}" presName="comp" presStyleCnt="0"/>
      <dgm:spPr/>
    </dgm:pt>
    <dgm:pt modelId="{BF8F2805-62CF-438E-81B0-9CEBD934A71B}" type="pres">
      <dgm:prSet presAssocID="{94AB170C-472F-4CC8-894F-903D43A269E3}" presName="box" presStyleLbl="node1" presStyleIdx="3" presStyleCnt="6"/>
      <dgm:spPr/>
      <dgm:t>
        <a:bodyPr/>
        <a:lstStyle/>
        <a:p>
          <a:endParaRPr lang="tr-TR"/>
        </a:p>
      </dgm:t>
    </dgm:pt>
    <dgm:pt modelId="{E6BC0B05-EAA4-4A5A-B7B7-9E7F6795C71F}" type="pres">
      <dgm:prSet presAssocID="{94AB170C-472F-4CC8-894F-903D43A269E3}" presName="img" presStyleLbl="fgImgPlace1" presStyleIdx="3" presStyleCnt="6" custScaleX="60082" custLinFactNeighborX="-11952"/>
      <dgm:spPr/>
    </dgm:pt>
    <dgm:pt modelId="{E9095D9A-6A93-4668-9B21-485D20DA1E01}" type="pres">
      <dgm:prSet presAssocID="{94AB170C-472F-4CC8-894F-903D43A269E3}" presName="text" presStyleLbl="node1" presStyleIdx="3" presStyleCnt="6">
        <dgm:presLayoutVars>
          <dgm:bulletEnabled val="1"/>
        </dgm:presLayoutVars>
      </dgm:prSet>
      <dgm:spPr/>
      <dgm:t>
        <a:bodyPr/>
        <a:lstStyle/>
        <a:p>
          <a:endParaRPr lang="tr-TR"/>
        </a:p>
      </dgm:t>
    </dgm:pt>
    <dgm:pt modelId="{016886D8-F6AE-4568-B4D3-07374B1D2234}" type="pres">
      <dgm:prSet presAssocID="{4710C3C3-5578-424B-93F0-AF89A47899C0}" presName="spacer" presStyleCnt="0"/>
      <dgm:spPr/>
    </dgm:pt>
    <dgm:pt modelId="{D7CA8CC6-9385-4589-9697-335DFC34CAD7}" type="pres">
      <dgm:prSet presAssocID="{753FF949-A391-4EF0-B656-13ADE7CBA7F4}" presName="comp" presStyleCnt="0"/>
      <dgm:spPr/>
    </dgm:pt>
    <dgm:pt modelId="{EE5F4308-8255-4683-A62F-24819F752A6E}" type="pres">
      <dgm:prSet presAssocID="{753FF949-A391-4EF0-B656-13ADE7CBA7F4}" presName="box" presStyleLbl="node1" presStyleIdx="4" presStyleCnt="6"/>
      <dgm:spPr/>
      <dgm:t>
        <a:bodyPr/>
        <a:lstStyle/>
        <a:p>
          <a:endParaRPr lang="tr-TR"/>
        </a:p>
      </dgm:t>
    </dgm:pt>
    <dgm:pt modelId="{C428B47D-8090-4008-BAB0-72A5D462F185}" type="pres">
      <dgm:prSet presAssocID="{753FF949-A391-4EF0-B656-13ADE7CBA7F4}" presName="img" presStyleLbl="fgImgPlace1" presStyleIdx="4" presStyleCnt="6" custScaleX="60082" custLinFactNeighborX="-11952"/>
      <dgm:spPr/>
    </dgm:pt>
    <dgm:pt modelId="{6396AC14-1D4A-4ED3-9A27-8B4948A80725}" type="pres">
      <dgm:prSet presAssocID="{753FF949-A391-4EF0-B656-13ADE7CBA7F4}" presName="text" presStyleLbl="node1" presStyleIdx="4" presStyleCnt="6">
        <dgm:presLayoutVars>
          <dgm:bulletEnabled val="1"/>
        </dgm:presLayoutVars>
      </dgm:prSet>
      <dgm:spPr/>
      <dgm:t>
        <a:bodyPr/>
        <a:lstStyle/>
        <a:p>
          <a:endParaRPr lang="tr-TR"/>
        </a:p>
      </dgm:t>
    </dgm:pt>
    <dgm:pt modelId="{EDBBF583-2110-44ED-89B8-A519D93178FF}" type="pres">
      <dgm:prSet presAssocID="{8F0ECD3F-2B2C-4560-85C5-1DBD684E5437}" presName="spacer" presStyleCnt="0"/>
      <dgm:spPr/>
    </dgm:pt>
    <dgm:pt modelId="{AF66FFD5-3691-4832-8D52-5A7884BBE790}" type="pres">
      <dgm:prSet presAssocID="{FF3B7E60-5B50-4599-B5B0-140A576ED736}" presName="comp" presStyleCnt="0"/>
      <dgm:spPr/>
    </dgm:pt>
    <dgm:pt modelId="{0A50FB7D-50E8-4656-8EFC-4C737CDA23FB}" type="pres">
      <dgm:prSet presAssocID="{FF3B7E60-5B50-4599-B5B0-140A576ED736}" presName="box" presStyleLbl="node1" presStyleIdx="5" presStyleCnt="6"/>
      <dgm:spPr/>
      <dgm:t>
        <a:bodyPr/>
        <a:lstStyle/>
        <a:p>
          <a:endParaRPr lang="tr-TR"/>
        </a:p>
      </dgm:t>
    </dgm:pt>
    <dgm:pt modelId="{AA9DA7EB-17F7-4955-A01E-7D724CA8FAF6}" type="pres">
      <dgm:prSet presAssocID="{FF3B7E60-5B50-4599-B5B0-140A576ED736}" presName="img" presStyleLbl="fgImgPlace1" presStyleIdx="5" presStyleCnt="6" custScaleX="61105" custLinFactNeighborX="-11382"/>
      <dgm:spPr/>
    </dgm:pt>
    <dgm:pt modelId="{C8661100-14DA-48FB-AFB6-A6A3906E67BB}" type="pres">
      <dgm:prSet presAssocID="{FF3B7E60-5B50-4599-B5B0-140A576ED736}" presName="text" presStyleLbl="node1" presStyleIdx="5" presStyleCnt="6">
        <dgm:presLayoutVars>
          <dgm:bulletEnabled val="1"/>
        </dgm:presLayoutVars>
      </dgm:prSet>
      <dgm:spPr/>
      <dgm:t>
        <a:bodyPr/>
        <a:lstStyle/>
        <a:p>
          <a:endParaRPr lang="tr-TR"/>
        </a:p>
      </dgm:t>
    </dgm:pt>
  </dgm:ptLst>
  <dgm:cxnLst>
    <dgm:cxn modelId="{556961F1-E68F-4161-B2AD-0988E2EFCADD}" type="presOf" srcId="{F2821206-D982-4D40-B548-69448BDB617A}" destId="{CE9F0296-5C4A-4CFC-B60E-3C229494A1B7}" srcOrd="0" destOrd="0" presId="urn:microsoft.com/office/officeart/2005/8/layout/vList4"/>
    <dgm:cxn modelId="{8E36C421-5186-4760-827E-4320491B5701}" type="presOf" srcId="{FF3B7E60-5B50-4599-B5B0-140A576ED736}" destId="{C8661100-14DA-48FB-AFB6-A6A3906E67BB}" srcOrd="1" destOrd="0" presId="urn:microsoft.com/office/officeart/2005/8/layout/vList4"/>
    <dgm:cxn modelId="{C188B8CB-C0CC-4A1F-A31A-58F89DBAB893}" type="presOf" srcId="{66AFD8C2-8744-4B2C-84DC-5DD5CFAE0A71}" destId="{E6C007EB-5BBB-4CC8-9A90-27591B448DF2}" srcOrd="0" destOrd="0" presId="urn:microsoft.com/office/officeart/2005/8/layout/vList4"/>
    <dgm:cxn modelId="{FEEE8F61-FC1A-41D3-BD9F-0DCD13172EA7}" srcId="{B2A66A13-BA9D-48E7-81FC-60D5D63BE606}" destId="{FF3B7E60-5B50-4599-B5B0-140A576ED736}" srcOrd="5" destOrd="0" parTransId="{2D45A1A9-7F2A-44D1-BCDA-602F6BC23A62}" sibTransId="{43FF64D3-371B-4015-9806-612F7C58F9F1}"/>
    <dgm:cxn modelId="{89094914-BB7A-4471-8792-79B5E275A71E}" type="presOf" srcId="{E83F53A6-C96B-4EFA-9B3B-70B37F58C2AA}" destId="{C26F7A16-04B2-4E9A-A162-DA33719DD55D}" srcOrd="1" destOrd="0" presId="urn:microsoft.com/office/officeart/2005/8/layout/vList4"/>
    <dgm:cxn modelId="{AFC5BE62-A195-4BBB-8FBD-D111D0DC0AE3}" type="presOf" srcId="{753FF949-A391-4EF0-B656-13ADE7CBA7F4}" destId="{6396AC14-1D4A-4ED3-9A27-8B4948A80725}" srcOrd="1" destOrd="0" presId="urn:microsoft.com/office/officeart/2005/8/layout/vList4"/>
    <dgm:cxn modelId="{EF20EB7E-26C1-47F8-94DC-04EA68A7C3E7}" srcId="{B2A66A13-BA9D-48E7-81FC-60D5D63BE606}" destId="{753FF949-A391-4EF0-B656-13ADE7CBA7F4}" srcOrd="4" destOrd="0" parTransId="{81B24AEF-EB54-4C88-A8E3-A01699A530F9}" sibTransId="{8F0ECD3F-2B2C-4560-85C5-1DBD684E5437}"/>
    <dgm:cxn modelId="{41278595-A32B-4432-94BD-109628243154}" type="presOf" srcId="{94AB170C-472F-4CC8-894F-903D43A269E3}" destId="{E9095D9A-6A93-4668-9B21-485D20DA1E01}" srcOrd="1" destOrd="0" presId="urn:microsoft.com/office/officeart/2005/8/layout/vList4"/>
    <dgm:cxn modelId="{AD1F38A6-6570-4AC1-A2DA-28241713B976}" type="presOf" srcId="{E83F53A6-C96B-4EFA-9B3B-70B37F58C2AA}" destId="{CB31A673-FD2A-4A5F-9E8E-9CE45272C991}" srcOrd="0" destOrd="0" presId="urn:microsoft.com/office/officeart/2005/8/layout/vList4"/>
    <dgm:cxn modelId="{A280B07A-9E09-4579-8E47-BC4EE32D0301}" type="presOf" srcId="{B2A66A13-BA9D-48E7-81FC-60D5D63BE606}" destId="{81716CE4-907D-44AF-A55E-55EBA210ABEF}" srcOrd="0" destOrd="0" presId="urn:microsoft.com/office/officeart/2005/8/layout/vList4"/>
    <dgm:cxn modelId="{DFDB338C-D10E-4337-8C3F-7475018F907B}" srcId="{B2A66A13-BA9D-48E7-81FC-60D5D63BE606}" destId="{66AFD8C2-8744-4B2C-84DC-5DD5CFAE0A71}" srcOrd="2" destOrd="0" parTransId="{E90C50AB-FC24-48F4-BF00-60B5F5A1A75B}" sibTransId="{8E519341-054B-4AB9-8704-4477DF0A93D3}"/>
    <dgm:cxn modelId="{B0455DED-D240-4EBB-94F1-8611943E14D1}" type="presOf" srcId="{94AB170C-472F-4CC8-894F-903D43A269E3}" destId="{BF8F2805-62CF-438E-81B0-9CEBD934A71B}" srcOrd="0" destOrd="0" presId="urn:microsoft.com/office/officeart/2005/8/layout/vList4"/>
    <dgm:cxn modelId="{2EDD02CF-1F06-417D-8838-64385B31DF50}" type="presOf" srcId="{F2821206-D982-4D40-B548-69448BDB617A}" destId="{CE74AADC-9758-4D9B-89D4-FFDDB8C1F5E8}" srcOrd="1" destOrd="0" presId="urn:microsoft.com/office/officeart/2005/8/layout/vList4"/>
    <dgm:cxn modelId="{B1B281FD-80C7-44A0-8A6C-BCE68495B032}" srcId="{B2A66A13-BA9D-48E7-81FC-60D5D63BE606}" destId="{E83F53A6-C96B-4EFA-9B3B-70B37F58C2AA}" srcOrd="0" destOrd="0" parTransId="{7A06F017-1DE4-4991-BF2E-6C169BDD67BC}" sibTransId="{53CCB59E-9C62-4B2F-A7FA-4D10EC3277CE}"/>
    <dgm:cxn modelId="{FFC30E2D-14C7-44F3-BF9B-9F77E9D24364}" type="presOf" srcId="{FF3B7E60-5B50-4599-B5B0-140A576ED736}" destId="{0A50FB7D-50E8-4656-8EFC-4C737CDA23FB}" srcOrd="0" destOrd="0" presId="urn:microsoft.com/office/officeart/2005/8/layout/vList4"/>
    <dgm:cxn modelId="{F7F3A35E-645C-4182-A068-BF8DFABA30C3}" srcId="{B2A66A13-BA9D-48E7-81FC-60D5D63BE606}" destId="{F2821206-D982-4D40-B548-69448BDB617A}" srcOrd="1" destOrd="0" parTransId="{0EC6ABED-4BEA-4EB7-9A74-1E49627CD668}" sibTransId="{0F6AFF7E-63AF-4CAE-9E7D-812B709E91DD}"/>
    <dgm:cxn modelId="{45DD9CDB-B9A4-40CB-B3EE-E3289D0208B7}" type="presOf" srcId="{66AFD8C2-8744-4B2C-84DC-5DD5CFAE0A71}" destId="{8A5B4B20-E714-4698-8770-187E17491B9B}" srcOrd="1" destOrd="0" presId="urn:microsoft.com/office/officeart/2005/8/layout/vList4"/>
    <dgm:cxn modelId="{F6433DB5-A57D-4B8C-BC8F-FD611F97C4A6}" srcId="{B2A66A13-BA9D-48E7-81FC-60D5D63BE606}" destId="{94AB170C-472F-4CC8-894F-903D43A269E3}" srcOrd="3" destOrd="0" parTransId="{42F2405D-7374-45D8-B258-C107D6B05A3D}" sibTransId="{4710C3C3-5578-424B-93F0-AF89A47899C0}"/>
    <dgm:cxn modelId="{7CBB19F3-9FFC-4B46-8A99-7F3ABDED6449}" type="presOf" srcId="{753FF949-A391-4EF0-B656-13ADE7CBA7F4}" destId="{EE5F4308-8255-4683-A62F-24819F752A6E}" srcOrd="0" destOrd="0" presId="urn:microsoft.com/office/officeart/2005/8/layout/vList4"/>
    <dgm:cxn modelId="{B1FCC1B2-AE09-426C-91D4-43B384F520E9}" type="presParOf" srcId="{81716CE4-907D-44AF-A55E-55EBA210ABEF}" destId="{ADA2994F-61A0-481D-A58A-F514443C82D9}" srcOrd="0" destOrd="0" presId="urn:microsoft.com/office/officeart/2005/8/layout/vList4"/>
    <dgm:cxn modelId="{18AA8A7F-550A-4934-A911-62EA6C69D26A}" type="presParOf" srcId="{ADA2994F-61A0-481D-A58A-F514443C82D9}" destId="{CB31A673-FD2A-4A5F-9E8E-9CE45272C991}" srcOrd="0" destOrd="0" presId="urn:microsoft.com/office/officeart/2005/8/layout/vList4"/>
    <dgm:cxn modelId="{B46724BA-4DAC-45C6-A80E-AC9BB21F5592}" type="presParOf" srcId="{ADA2994F-61A0-481D-A58A-F514443C82D9}" destId="{0687DCE0-1DB4-4729-9362-D193ECEA66DF}" srcOrd="1" destOrd="0" presId="urn:microsoft.com/office/officeart/2005/8/layout/vList4"/>
    <dgm:cxn modelId="{64331E84-3202-4D96-83C0-8BAAD7E75E95}" type="presParOf" srcId="{ADA2994F-61A0-481D-A58A-F514443C82D9}" destId="{C26F7A16-04B2-4E9A-A162-DA33719DD55D}" srcOrd="2" destOrd="0" presId="urn:microsoft.com/office/officeart/2005/8/layout/vList4"/>
    <dgm:cxn modelId="{EC43305F-7A89-4947-A571-5602AF28CFC6}" type="presParOf" srcId="{81716CE4-907D-44AF-A55E-55EBA210ABEF}" destId="{B93C6DB8-E066-49C6-9314-B604B7B01E51}" srcOrd="1" destOrd="0" presId="urn:microsoft.com/office/officeart/2005/8/layout/vList4"/>
    <dgm:cxn modelId="{615952CB-0926-4161-BD9F-F7EA4E174DD1}" type="presParOf" srcId="{81716CE4-907D-44AF-A55E-55EBA210ABEF}" destId="{5F7BE61B-43E4-4A8B-8AC4-A419DC62A63B}" srcOrd="2" destOrd="0" presId="urn:microsoft.com/office/officeart/2005/8/layout/vList4"/>
    <dgm:cxn modelId="{C531C169-DBC6-4BD1-A7CA-D3D7E1A5E5B6}" type="presParOf" srcId="{5F7BE61B-43E4-4A8B-8AC4-A419DC62A63B}" destId="{CE9F0296-5C4A-4CFC-B60E-3C229494A1B7}" srcOrd="0" destOrd="0" presId="urn:microsoft.com/office/officeart/2005/8/layout/vList4"/>
    <dgm:cxn modelId="{CEF3EBD8-F5E1-423F-B100-229D90F4E3DD}" type="presParOf" srcId="{5F7BE61B-43E4-4A8B-8AC4-A419DC62A63B}" destId="{3202E07C-0854-4C5B-8476-703F43DA5E94}" srcOrd="1" destOrd="0" presId="urn:microsoft.com/office/officeart/2005/8/layout/vList4"/>
    <dgm:cxn modelId="{43D50D11-3662-4618-97D0-F2F04A6F5125}" type="presParOf" srcId="{5F7BE61B-43E4-4A8B-8AC4-A419DC62A63B}" destId="{CE74AADC-9758-4D9B-89D4-FFDDB8C1F5E8}" srcOrd="2" destOrd="0" presId="urn:microsoft.com/office/officeart/2005/8/layout/vList4"/>
    <dgm:cxn modelId="{14A389B3-D923-40D7-A203-BA0292E8D92E}" type="presParOf" srcId="{81716CE4-907D-44AF-A55E-55EBA210ABEF}" destId="{20D4DE29-DCD7-46C0-92DE-F7F62160C9E3}" srcOrd="3" destOrd="0" presId="urn:microsoft.com/office/officeart/2005/8/layout/vList4"/>
    <dgm:cxn modelId="{C6320372-9717-42F7-AFAB-C135547A11A6}" type="presParOf" srcId="{81716CE4-907D-44AF-A55E-55EBA210ABEF}" destId="{53676918-300A-4084-B8B2-728477C7C42B}" srcOrd="4" destOrd="0" presId="urn:microsoft.com/office/officeart/2005/8/layout/vList4"/>
    <dgm:cxn modelId="{9B2F82C0-8BCA-49AB-8B65-94E067171464}" type="presParOf" srcId="{53676918-300A-4084-B8B2-728477C7C42B}" destId="{E6C007EB-5BBB-4CC8-9A90-27591B448DF2}" srcOrd="0" destOrd="0" presId="urn:microsoft.com/office/officeart/2005/8/layout/vList4"/>
    <dgm:cxn modelId="{FD229458-013E-4E2C-B661-52B444B73B32}" type="presParOf" srcId="{53676918-300A-4084-B8B2-728477C7C42B}" destId="{39F58FC9-06CB-43C9-BBB1-77CBCBA945EC}" srcOrd="1" destOrd="0" presId="urn:microsoft.com/office/officeart/2005/8/layout/vList4"/>
    <dgm:cxn modelId="{572BA72C-3640-4D11-BD9D-D61277E1C4AF}" type="presParOf" srcId="{53676918-300A-4084-B8B2-728477C7C42B}" destId="{8A5B4B20-E714-4698-8770-187E17491B9B}" srcOrd="2" destOrd="0" presId="urn:microsoft.com/office/officeart/2005/8/layout/vList4"/>
    <dgm:cxn modelId="{73EF7ECC-D0F3-41CB-BA28-0874C67579A4}" type="presParOf" srcId="{81716CE4-907D-44AF-A55E-55EBA210ABEF}" destId="{3EBFEE76-366A-445E-9979-A8A1E286AD50}" srcOrd="5" destOrd="0" presId="urn:microsoft.com/office/officeart/2005/8/layout/vList4"/>
    <dgm:cxn modelId="{2D39B570-A817-4E99-9823-B97AB6CFACD5}" type="presParOf" srcId="{81716CE4-907D-44AF-A55E-55EBA210ABEF}" destId="{F80004E5-74FD-4D3C-B5F3-6B1B23649295}" srcOrd="6" destOrd="0" presId="urn:microsoft.com/office/officeart/2005/8/layout/vList4"/>
    <dgm:cxn modelId="{7E6584B2-FD24-4A40-B7BE-8D6FBECDE6B9}" type="presParOf" srcId="{F80004E5-74FD-4D3C-B5F3-6B1B23649295}" destId="{BF8F2805-62CF-438E-81B0-9CEBD934A71B}" srcOrd="0" destOrd="0" presId="urn:microsoft.com/office/officeart/2005/8/layout/vList4"/>
    <dgm:cxn modelId="{B3C6A3D2-17C5-4AC1-ABA9-6DF298595FB3}" type="presParOf" srcId="{F80004E5-74FD-4D3C-B5F3-6B1B23649295}" destId="{E6BC0B05-EAA4-4A5A-B7B7-9E7F6795C71F}" srcOrd="1" destOrd="0" presId="urn:microsoft.com/office/officeart/2005/8/layout/vList4"/>
    <dgm:cxn modelId="{30A33606-CC7C-4179-9747-4A7D85D80A4C}" type="presParOf" srcId="{F80004E5-74FD-4D3C-B5F3-6B1B23649295}" destId="{E9095D9A-6A93-4668-9B21-485D20DA1E01}" srcOrd="2" destOrd="0" presId="urn:microsoft.com/office/officeart/2005/8/layout/vList4"/>
    <dgm:cxn modelId="{DEAD23A8-B9EB-49ED-8276-3A0287779F12}" type="presParOf" srcId="{81716CE4-907D-44AF-A55E-55EBA210ABEF}" destId="{016886D8-F6AE-4568-B4D3-07374B1D2234}" srcOrd="7" destOrd="0" presId="urn:microsoft.com/office/officeart/2005/8/layout/vList4"/>
    <dgm:cxn modelId="{143A1C1D-4AED-4AFA-A3D6-BE3A4B4A29C7}" type="presParOf" srcId="{81716CE4-907D-44AF-A55E-55EBA210ABEF}" destId="{D7CA8CC6-9385-4589-9697-335DFC34CAD7}" srcOrd="8" destOrd="0" presId="urn:microsoft.com/office/officeart/2005/8/layout/vList4"/>
    <dgm:cxn modelId="{29906092-A150-4E99-8042-949DF8757387}" type="presParOf" srcId="{D7CA8CC6-9385-4589-9697-335DFC34CAD7}" destId="{EE5F4308-8255-4683-A62F-24819F752A6E}" srcOrd="0" destOrd="0" presId="urn:microsoft.com/office/officeart/2005/8/layout/vList4"/>
    <dgm:cxn modelId="{AA333439-A7C3-4560-B470-55038AC99BC9}" type="presParOf" srcId="{D7CA8CC6-9385-4589-9697-335DFC34CAD7}" destId="{C428B47D-8090-4008-BAB0-72A5D462F185}" srcOrd="1" destOrd="0" presId="urn:microsoft.com/office/officeart/2005/8/layout/vList4"/>
    <dgm:cxn modelId="{1E56007B-A17C-4EF8-8FD4-A4E7AEAAD022}" type="presParOf" srcId="{D7CA8CC6-9385-4589-9697-335DFC34CAD7}" destId="{6396AC14-1D4A-4ED3-9A27-8B4948A80725}" srcOrd="2" destOrd="0" presId="urn:microsoft.com/office/officeart/2005/8/layout/vList4"/>
    <dgm:cxn modelId="{CDF30DC2-586B-4EB0-A4D1-71F106811B4F}" type="presParOf" srcId="{81716CE4-907D-44AF-A55E-55EBA210ABEF}" destId="{EDBBF583-2110-44ED-89B8-A519D93178FF}" srcOrd="9" destOrd="0" presId="urn:microsoft.com/office/officeart/2005/8/layout/vList4"/>
    <dgm:cxn modelId="{40637E11-026A-4C06-81BA-56E3616D2E81}" type="presParOf" srcId="{81716CE4-907D-44AF-A55E-55EBA210ABEF}" destId="{AF66FFD5-3691-4832-8D52-5A7884BBE790}" srcOrd="10" destOrd="0" presId="urn:microsoft.com/office/officeart/2005/8/layout/vList4"/>
    <dgm:cxn modelId="{09A59659-58BE-41EC-BEA3-97E4D84F3869}" type="presParOf" srcId="{AF66FFD5-3691-4832-8D52-5A7884BBE790}" destId="{0A50FB7D-50E8-4656-8EFC-4C737CDA23FB}" srcOrd="0" destOrd="0" presId="urn:microsoft.com/office/officeart/2005/8/layout/vList4"/>
    <dgm:cxn modelId="{EE230586-23D6-48E6-8052-76ECB3D23947}" type="presParOf" srcId="{AF66FFD5-3691-4832-8D52-5A7884BBE790}" destId="{AA9DA7EB-17F7-4955-A01E-7D724CA8FAF6}" srcOrd="1" destOrd="0" presId="urn:microsoft.com/office/officeart/2005/8/layout/vList4"/>
    <dgm:cxn modelId="{1165B53D-2713-40E0-BCF4-DE090EC94702}" type="presParOf" srcId="{AF66FFD5-3691-4832-8D52-5A7884BBE790}" destId="{C8661100-14DA-48FB-AFB6-A6A3906E67BB}" srcOrd="2" destOrd="0" presId="urn:microsoft.com/office/officeart/2005/8/layout/vList4"/>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9E7E288-F2C3-4614-B205-696CDF5839A5}">
      <dsp:nvSpPr>
        <dsp:cNvPr id="0" name=""/>
        <dsp:cNvSpPr/>
      </dsp:nvSpPr>
      <dsp:spPr>
        <a:xfrm>
          <a:off x="0" y="0"/>
          <a:ext cx="6929486" cy="890485"/>
        </a:xfrm>
        <a:prstGeom prst="roundRect">
          <a:avLst>
            <a:gd name="adj" fmla="val 10000"/>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tr-TR" sz="3600" kern="1200" dirty="0" smtClean="0"/>
            <a:t>Taç Atışları</a:t>
          </a:r>
        </a:p>
      </dsp:txBody>
      <dsp:txXfrm>
        <a:off x="1474945" y="0"/>
        <a:ext cx="5454540" cy="890485"/>
      </dsp:txXfrm>
    </dsp:sp>
    <dsp:sp modelId="{4CF77ED4-3403-4B6B-95EC-EF5B2FD86BDD}">
      <dsp:nvSpPr>
        <dsp:cNvPr id="0" name=""/>
        <dsp:cNvSpPr/>
      </dsp:nvSpPr>
      <dsp:spPr>
        <a:xfrm>
          <a:off x="357191" y="89048"/>
          <a:ext cx="849610" cy="712388"/>
        </a:xfrm>
        <a:prstGeom prst="roundRect">
          <a:avLst>
            <a:gd name="adj" fmla="val 10000"/>
          </a:avLst>
        </a:prstGeom>
        <a:blipFill rotWithShape="0">
          <a:blip xmlns:r="http://schemas.openxmlformats.org/officeDocument/2006/relationships" r:embed="rId1"/>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970BCB94-F689-44FB-96B1-0CEA825C3E7B}">
      <dsp:nvSpPr>
        <dsp:cNvPr id="0" name=""/>
        <dsp:cNvSpPr/>
      </dsp:nvSpPr>
      <dsp:spPr>
        <a:xfrm>
          <a:off x="0" y="979534"/>
          <a:ext cx="6929486" cy="890485"/>
        </a:xfrm>
        <a:prstGeom prst="roundRect">
          <a:avLst>
            <a:gd name="adj" fmla="val 10000"/>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tr-TR" sz="3600" kern="1200" dirty="0" smtClean="0"/>
            <a:t>Serbest Vuruşlar</a:t>
          </a:r>
          <a:endParaRPr lang="tr-TR" sz="3600" kern="1200" dirty="0"/>
        </a:p>
      </dsp:txBody>
      <dsp:txXfrm>
        <a:off x="1474945" y="979534"/>
        <a:ext cx="5454540" cy="890485"/>
      </dsp:txXfrm>
    </dsp:sp>
    <dsp:sp modelId="{7396A3CB-5918-411B-A0BB-0286F84725F8}">
      <dsp:nvSpPr>
        <dsp:cNvPr id="0" name=""/>
        <dsp:cNvSpPr/>
      </dsp:nvSpPr>
      <dsp:spPr>
        <a:xfrm>
          <a:off x="349548" y="1068582"/>
          <a:ext cx="864896" cy="712388"/>
        </a:xfrm>
        <a:prstGeom prst="roundRect">
          <a:avLst>
            <a:gd name="adj" fmla="val 10000"/>
          </a:avLst>
        </a:prstGeom>
        <a:blipFill rotWithShape="0">
          <a:blip xmlns:r="http://schemas.openxmlformats.org/officeDocument/2006/relationships" r:embed="rId2"/>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C9511764-0860-44B2-9272-070CCA648728}">
      <dsp:nvSpPr>
        <dsp:cNvPr id="0" name=""/>
        <dsp:cNvSpPr/>
      </dsp:nvSpPr>
      <dsp:spPr>
        <a:xfrm>
          <a:off x="0" y="1959068"/>
          <a:ext cx="6929486" cy="890485"/>
        </a:xfrm>
        <a:prstGeom prst="roundRect">
          <a:avLst>
            <a:gd name="adj" fmla="val 10000"/>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tr-TR" sz="3600" kern="1200" dirty="0" smtClean="0"/>
            <a:t>Korner Atışları</a:t>
          </a:r>
          <a:endParaRPr lang="tr-TR" sz="3600" kern="1200" dirty="0"/>
        </a:p>
      </dsp:txBody>
      <dsp:txXfrm>
        <a:off x="1474945" y="1959068"/>
        <a:ext cx="5454540" cy="890485"/>
      </dsp:txXfrm>
    </dsp:sp>
    <dsp:sp modelId="{82428775-D194-45E1-B1ED-9E1B08EC70DE}">
      <dsp:nvSpPr>
        <dsp:cNvPr id="0" name=""/>
        <dsp:cNvSpPr/>
      </dsp:nvSpPr>
      <dsp:spPr>
        <a:xfrm>
          <a:off x="349548" y="2048116"/>
          <a:ext cx="864896" cy="712388"/>
        </a:xfrm>
        <a:prstGeom prst="roundRect">
          <a:avLst>
            <a:gd name="adj" fmla="val 10000"/>
          </a:avLst>
        </a:prstGeom>
        <a:blipFill rotWithShape="0">
          <a:blip xmlns:r="http://schemas.openxmlformats.org/officeDocument/2006/relationships" r:embed="rId3"/>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B31A673-FD2A-4A5F-9E8E-9CE45272C991}">
      <dsp:nvSpPr>
        <dsp:cNvPr id="0" name=""/>
        <dsp:cNvSpPr/>
      </dsp:nvSpPr>
      <dsp:spPr>
        <a:xfrm>
          <a:off x="0" y="0"/>
          <a:ext cx="7858180" cy="780132"/>
        </a:xfrm>
        <a:prstGeom prst="roundRect">
          <a:avLst>
            <a:gd name="adj" fmla="val 10000"/>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lvl="0" algn="l" defTabSz="1066800">
            <a:lnSpc>
              <a:spcPct val="90000"/>
            </a:lnSpc>
            <a:spcBef>
              <a:spcPct val="0"/>
            </a:spcBef>
            <a:spcAft>
              <a:spcPct val="35000"/>
            </a:spcAft>
          </a:pPr>
          <a:r>
            <a:rPr lang="tr-TR" sz="2400" b="0" kern="1200" cap="none" spc="0" dirty="0" smtClean="0">
              <a:ln w="18415" cmpd="sng">
                <a:prstDash val="solid"/>
              </a:ln>
              <a:effectLst>
                <a:outerShdw blurRad="63500" dir="3600000" algn="tl" rotWithShape="0">
                  <a:srgbClr val="000000">
                    <a:alpha val="70000"/>
                  </a:srgbClr>
                </a:outerShdw>
              </a:effectLst>
            </a:rPr>
            <a:t>Markaj teknikleri,</a:t>
          </a:r>
          <a:endParaRPr lang="tr-TR" sz="2400" b="0" kern="1200" cap="none" spc="0" dirty="0">
            <a:ln w="18415" cmpd="sng">
              <a:prstDash val="solid"/>
            </a:ln>
            <a:effectLst>
              <a:outerShdw blurRad="63500" dir="3600000" algn="tl" rotWithShape="0">
                <a:srgbClr val="000000">
                  <a:alpha val="70000"/>
                </a:srgbClr>
              </a:outerShdw>
            </a:effectLst>
          </a:endParaRPr>
        </a:p>
      </dsp:txBody>
      <dsp:txXfrm>
        <a:off x="1649649" y="0"/>
        <a:ext cx="6208530" cy="780132"/>
      </dsp:txXfrm>
    </dsp:sp>
    <dsp:sp modelId="{0687DCE0-1DB4-4729-9362-D193ECEA66DF}">
      <dsp:nvSpPr>
        <dsp:cNvPr id="0" name=""/>
        <dsp:cNvSpPr/>
      </dsp:nvSpPr>
      <dsp:spPr>
        <a:xfrm>
          <a:off x="203854" y="78013"/>
          <a:ext cx="944270" cy="624105"/>
        </a:xfrm>
        <a:prstGeom prst="roundRect">
          <a:avLst>
            <a:gd name="adj" fmla="val 10000"/>
          </a:avLst>
        </a:prstGeom>
        <a:solidFill>
          <a:schemeClr val="accent1">
            <a:tint val="50000"/>
            <a:hueOff val="0"/>
            <a:satOff val="0"/>
            <a:lumOff val="0"/>
            <a:alphaOff val="0"/>
          </a:schemeClr>
        </a:solidFill>
        <a:ln>
          <a:noFill/>
        </a:ln>
        <a:effectLst/>
        <a:sp3d prstMaterial="matte"/>
      </dsp:spPr>
      <dsp:style>
        <a:lnRef idx="0">
          <a:scrgbClr r="0" g="0" b="0"/>
        </a:lnRef>
        <a:fillRef idx="1">
          <a:scrgbClr r="0" g="0" b="0"/>
        </a:fillRef>
        <a:effectRef idx="0">
          <a:scrgbClr r="0" g="0" b="0"/>
        </a:effectRef>
        <a:fontRef idx="minor"/>
      </dsp:style>
    </dsp:sp>
    <dsp:sp modelId="{CE9F0296-5C4A-4CFC-B60E-3C229494A1B7}">
      <dsp:nvSpPr>
        <dsp:cNvPr id="0" name=""/>
        <dsp:cNvSpPr/>
      </dsp:nvSpPr>
      <dsp:spPr>
        <a:xfrm>
          <a:off x="0" y="858145"/>
          <a:ext cx="7858180" cy="780132"/>
        </a:xfrm>
        <a:prstGeom prst="roundRect">
          <a:avLst>
            <a:gd name="adj" fmla="val 10000"/>
          </a:avLst>
        </a:prstGeom>
        <a:solidFill>
          <a:schemeClr val="accent1">
            <a:shade val="80000"/>
            <a:hueOff val="148661"/>
            <a:satOff val="-15000"/>
            <a:lumOff val="7923"/>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lvl="0" algn="l" defTabSz="1066800">
            <a:lnSpc>
              <a:spcPct val="90000"/>
            </a:lnSpc>
            <a:spcBef>
              <a:spcPct val="0"/>
            </a:spcBef>
            <a:spcAft>
              <a:spcPct val="35000"/>
            </a:spcAft>
          </a:pPr>
          <a:r>
            <a:rPr lang="tr-TR" sz="2400" b="0" kern="1200" cap="none" spc="0" smtClean="0">
              <a:ln w="18415" cmpd="sng">
                <a:prstDash val="solid"/>
              </a:ln>
              <a:effectLst>
                <a:outerShdw blurRad="63500" dir="3600000" algn="tl" rotWithShape="0">
                  <a:srgbClr val="000000">
                    <a:alpha val="70000"/>
                  </a:srgbClr>
                </a:outerShdw>
              </a:effectLst>
            </a:rPr>
            <a:t>Ofsayt taktiği</a:t>
          </a:r>
          <a:endParaRPr lang="tr-TR" sz="2400" b="0" kern="1200" cap="none" spc="0" dirty="0">
            <a:ln w="18415" cmpd="sng">
              <a:prstDash val="solid"/>
            </a:ln>
            <a:effectLst>
              <a:outerShdw blurRad="63500" dir="3600000" algn="tl" rotWithShape="0">
                <a:srgbClr val="000000">
                  <a:alpha val="70000"/>
                </a:srgbClr>
              </a:outerShdw>
            </a:effectLst>
          </a:endParaRPr>
        </a:p>
      </dsp:txBody>
      <dsp:txXfrm>
        <a:off x="1649649" y="858145"/>
        <a:ext cx="6208530" cy="780132"/>
      </dsp:txXfrm>
    </dsp:sp>
    <dsp:sp modelId="{3202E07C-0854-4C5B-8476-703F43DA5E94}">
      <dsp:nvSpPr>
        <dsp:cNvPr id="0" name=""/>
        <dsp:cNvSpPr/>
      </dsp:nvSpPr>
      <dsp:spPr>
        <a:xfrm>
          <a:off x="203854" y="936158"/>
          <a:ext cx="944270" cy="624105"/>
        </a:xfrm>
        <a:prstGeom prst="roundRect">
          <a:avLst>
            <a:gd name="adj" fmla="val 10000"/>
          </a:avLst>
        </a:prstGeom>
        <a:solidFill>
          <a:schemeClr val="accent1">
            <a:tint val="50000"/>
            <a:hueOff val="4206"/>
            <a:satOff val="-466"/>
            <a:lumOff val="2766"/>
            <a:alphaOff val="0"/>
          </a:schemeClr>
        </a:solidFill>
        <a:ln>
          <a:noFill/>
        </a:ln>
        <a:effectLst/>
        <a:sp3d prstMaterial="matte"/>
      </dsp:spPr>
      <dsp:style>
        <a:lnRef idx="0">
          <a:scrgbClr r="0" g="0" b="0"/>
        </a:lnRef>
        <a:fillRef idx="1">
          <a:scrgbClr r="0" g="0" b="0"/>
        </a:fillRef>
        <a:effectRef idx="0">
          <a:scrgbClr r="0" g="0" b="0"/>
        </a:effectRef>
        <a:fontRef idx="minor"/>
      </dsp:style>
    </dsp:sp>
    <dsp:sp modelId="{E6C007EB-5BBB-4CC8-9A90-27591B448DF2}">
      <dsp:nvSpPr>
        <dsp:cNvPr id="0" name=""/>
        <dsp:cNvSpPr/>
      </dsp:nvSpPr>
      <dsp:spPr>
        <a:xfrm>
          <a:off x="0" y="1716290"/>
          <a:ext cx="7858180" cy="780132"/>
        </a:xfrm>
        <a:prstGeom prst="roundRect">
          <a:avLst>
            <a:gd name="adj" fmla="val 10000"/>
          </a:avLst>
        </a:prstGeom>
        <a:solidFill>
          <a:schemeClr val="accent1">
            <a:shade val="80000"/>
            <a:hueOff val="297322"/>
            <a:satOff val="-30000"/>
            <a:lumOff val="15846"/>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lvl="0" algn="l" defTabSz="1066800">
            <a:lnSpc>
              <a:spcPct val="90000"/>
            </a:lnSpc>
            <a:spcBef>
              <a:spcPct val="0"/>
            </a:spcBef>
            <a:spcAft>
              <a:spcPct val="35000"/>
            </a:spcAft>
          </a:pPr>
          <a:r>
            <a:rPr lang="tr-TR" sz="2400" b="0" kern="1200" cap="none" spc="0" dirty="0" smtClean="0">
              <a:ln w="18415" cmpd="sng">
                <a:prstDash val="solid"/>
              </a:ln>
              <a:effectLst>
                <a:outerShdw blurRad="63500" dir="3600000" algn="tl" rotWithShape="0">
                  <a:srgbClr val="000000">
                    <a:alpha val="70000"/>
                  </a:srgbClr>
                </a:outerShdw>
              </a:effectLst>
            </a:rPr>
            <a:t>Standart pozisyonlar</a:t>
          </a:r>
          <a:endParaRPr lang="tr-TR" sz="2400" b="0" kern="1200" cap="none" spc="0" dirty="0">
            <a:ln w="18415" cmpd="sng">
              <a:prstDash val="solid"/>
            </a:ln>
            <a:effectLst>
              <a:outerShdw blurRad="63500" dir="3600000" algn="tl" rotWithShape="0">
                <a:srgbClr val="000000">
                  <a:alpha val="70000"/>
                </a:srgbClr>
              </a:outerShdw>
            </a:effectLst>
          </a:endParaRPr>
        </a:p>
      </dsp:txBody>
      <dsp:txXfrm>
        <a:off x="1649649" y="1716290"/>
        <a:ext cx="6208530" cy="780132"/>
      </dsp:txXfrm>
    </dsp:sp>
    <dsp:sp modelId="{39F58FC9-06CB-43C9-BBB1-77CBCBA945EC}">
      <dsp:nvSpPr>
        <dsp:cNvPr id="0" name=""/>
        <dsp:cNvSpPr/>
      </dsp:nvSpPr>
      <dsp:spPr>
        <a:xfrm>
          <a:off x="203854" y="1794304"/>
          <a:ext cx="944270" cy="624105"/>
        </a:xfrm>
        <a:prstGeom prst="roundRect">
          <a:avLst>
            <a:gd name="adj" fmla="val 10000"/>
          </a:avLst>
        </a:prstGeom>
        <a:solidFill>
          <a:schemeClr val="accent1">
            <a:tint val="50000"/>
            <a:hueOff val="8411"/>
            <a:satOff val="-932"/>
            <a:lumOff val="5532"/>
            <a:alphaOff val="0"/>
          </a:schemeClr>
        </a:solidFill>
        <a:ln>
          <a:noFill/>
        </a:ln>
        <a:effectLst/>
        <a:sp3d prstMaterial="matte"/>
      </dsp:spPr>
      <dsp:style>
        <a:lnRef idx="0">
          <a:scrgbClr r="0" g="0" b="0"/>
        </a:lnRef>
        <a:fillRef idx="1">
          <a:scrgbClr r="0" g="0" b="0"/>
        </a:fillRef>
        <a:effectRef idx="0">
          <a:scrgbClr r="0" g="0" b="0"/>
        </a:effectRef>
        <a:fontRef idx="minor"/>
      </dsp:style>
    </dsp:sp>
    <dsp:sp modelId="{BF8F2805-62CF-438E-81B0-9CEBD934A71B}">
      <dsp:nvSpPr>
        <dsp:cNvPr id="0" name=""/>
        <dsp:cNvSpPr/>
      </dsp:nvSpPr>
      <dsp:spPr>
        <a:xfrm>
          <a:off x="0" y="2574436"/>
          <a:ext cx="7858180" cy="780132"/>
        </a:xfrm>
        <a:prstGeom prst="roundRect">
          <a:avLst>
            <a:gd name="adj" fmla="val 10000"/>
          </a:avLst>
        </a:prstGeom>
        <a:solidFill>
          <a:schemeClr val="accent1">
            <a:shade val="80000"/>
            <a:hueOff val="445982"/>
            <a:satOff val="-45001"/>
            <a:lumOff val="23768"/>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lvl="0" algn="l" defTabSz="1066800">
            <a:lnSpc>
              <a:spcPct val="90000"/>
            </a:lnSpc>
            <a:spcBef>
              <a:spcPct val="0"/>
            </a:spcBef>
            <a:spcAft>
              <a:spcPct val="35000"/>
            </a:spcAft>
          </a:pPr>
          <a:r>
            <a:rPr lang="tr-TR" sz="2400" b="0" kern="1200" cap="none" spc="0" dirty="0" smtClean="0">
              <a:ln w="18415" cmpd="sng">
                <a:prstDash val="solid"/>
              </a:ln>
              <a:effectLst>
                <a:outerShdw blurRad="63500" dir="3600000" algn="tl" rotWithShape="0">
                  <a:srgbClr val="000000">
                    <a:alpha val="70000"/>
                  </a:srgbClr>
                </a:outerShdw>
              </a:effectLst>
            </a:rPr>
            <a:t>Güçlendirilmiş savunma (kapalı defans)</a:t>
          </a:r>
          <a:endParaRPr lang="tr-TR" sz="2400" b="0" kern="1200" cap="none" spc="0" dirty="0">
            <a:ln w="18415" cmpd="sng">
              <a:prstDash val="solid"/>
            </a:ln>
            <a:effectLst>
              <a:outerShdw blurRad="63500" dir="3600000" algn="tl" rotWithShape="0">
                <a:srgbClr val="000000">
                  <a:alpha val="70000"/>
                </a:srgbClr>
              </a:outerShdw>
            </a:effectLst>
          </a:endParaRPr>
        </a:p>
      </dsp:txBody>
      <dsp:txXfrm>
        <a:off x="1649649" y="2574436"/>
        <a:ext cx="6208530" cy="780132"/>
      </dsp:txXfrm>
    </dsp:sp>
    <dsp:sp modelId="{E6BC0B05-EAA4-4A5A-B7B7-9E7F6795C71F}">
      <dsp:nvSpPr>
        <dsp:cNvPr id="0" name=""/>
        <dsp:cNvSpPr/>
      </dsp:nvSpPr>
      <dsp:spPr>
        <a:xfrm>
          <a:off x="203854" y="2652449"/>
          <a:ext cx="944270" cy="624105"/>
        </a:xfrm>
        <a:prstGeom prst="roundRect">
          <a:avLst>
            <a:gd name="adj" fmla="val 10000"/>
          </a:avLst>
        </a:prstGeom>
        <a:solidFill>
          <a:schemeClr val="accent1">
            <a:tint val="50000"/>
            <a:hueOff val="12617"/>
            <a:satOff val="-1397"/>
            <a:lumOff val="8299"/>
            <a:alphaOff val="0"/>
          </a:schemeClr>
        </a:solidFill>
        <a:ln>
          <a:noFill/>
        </a:ln>
        <a:effectLst/>
        <a:sp3d prstMaterial="matte"/>
      </dsp:spPr>
      <dsp:style>
        <a:lnRef idx="0">
          <a:scrgbClr r="0" g="0" b="0"/>
        </a:lnRef>
        <a:fillRef idx="1">
          <a:scrgbClr r="0" g="0" b="0"/>
        </a:fillRef>
        <a:effectRef idx="0">
          <a:scrgbClr r="0" g="0" b="0"/>
        </a:effectRef>
        <a:fontRef idx="minor"/>
      </dsp:style>
    </dsp:sp>
    <dsp:sp modelId="{EE5F4308-8255-4683-A62F-24819F752A6E}">
      <dsp:nvSpPr>
        <dsp:cNvPr id="0" name=""/>
        <dsp:cNvSpPr/>
      </dsp:nvSpPr>
      <dsp:spPr>
        <a:xfrm>
          <a:off x="0" y="3432581"/>
          <a:ext cx="7858180" cy="780132"/>
        </a:xfrm>
        <a:prstGeom prst="roundRect">
          <a:avLst>
            <a:gd name="adj" fmla="val 10000"/>
          </a:avLst>
        </a:prstGeom>
        <a:solidFill>
          <a:schemeClr val="accent1">
            <a:shade val="80000"/>
            <a:hueOff val="594643"/>
            <a:satOff val="-60001"/>
            <a:lumOff val="31691"/>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lvl="0" algn="l" defTabSz="1066800">
            <a:lnSpc>
              <a:spcPct val="90000"/>
            </a:lnSpc>
            <a:spcBef>
              <a:spcPct val="0"/>
            </a:spcBef>
            <a:spcAft>
              <a:spcPct val="35000"/>
            </a:spcAft>
          </a:pPr>
          <a:r>
            <a:rPr lang="tr-TR" sz="2400" b="0" kern="1200" cap="none" spc="0" dirty="0" err="1" smtClean="0">
              <a:ln w="18415" cmpd="sng">
                <a:prstDash val="solid"/>
              </a:ln>
              <a:effectLst>
                <a:outerShdw blurRad="63500" dir="3600000" algn="tl" rotWithShape="0">
                  <a:srgbClr val="000000">
                    <a:alpha val="70000"/>
                  </a:srgbClr>
                </a:outerShdw>
              </a:effectLst>
            </a:rPr>
            <a:t>Kontraatak</a:t>
          </a:r>
          <a:r>
            <a:rPr lang="tr-TR" sz="2400" b="0" kern="1200" cap="none" spc="0" dirty="0" smtClean="0">
              <a:ln w="18415" cmpd="sng">
                <a:prstDash val="solid"/>
              </a:ln>
              <a:effectLst>
                <a:outerShdw blurRad="63500" dir="3600000" algn="tl" rotWithShape="0">
                  <a:srgbClr val="000000">
                    <a:alpha val="70000"/>
                  </a:srgbClr>
                </a:outerShdw>
              </a:effectLst>
            </a:rPr>
            <a:t> oyuna karşı alınacak tedbirler</a:t>
          </a:r>
          <a:endParaRPr lang="tr-TR" sz="2400" b="0" kern="1200" cap="none" spc="0" dirty="0">
            <a:ln w="18415" cmpd="sng">
              <a:prstDash val="solid"/>
            </a:ln>
            <a:effectLst>
              <a:outerShdw blurRad="63500" dir="3600000" algn="tl" rotWithShape="0">
                <a:srgbClr val="000000">
                  <a:alpha val="70000"/>
                </a:srgbClr>
              </a:outerShdw>
            </a:effectLst>
          </a:endParaRPr>
        </a:p>
      </dsp:txBody>
      <dsp:txXfrm>
        <a:off x="1649649" y="3432581"/>
        <a:ext cx="6208530" cy="780132"/>
      </dsp:txXfrm>
    </dsp:sp>
    <dsp:sp modelId="{C428B47D-8090-4008-BAB0-72A5D462F185}">
      <dsp:nvSpPr>
        <dsp:cNvPr id="0" name=""/>
        <dsp:cNvSpPr/>
      </dsp:nvSpPr>
      <dsp:spPr>
        <a:xfrm>
          <a:off x="203854" y="3510595"/>
          <a:ext cx="944270" cy="624105"/>
        </a:xfrm>
        <a:prstGeom prst="roundRect">
          <a:avLst>
            <a:gd name="adj" fmla="val 10000"/>
          </a:avLst>
        </a:prstGeom>
        <a:solidFill>
          <a:schemeClr val="accent1">
            <a:tint val="50000"/>
            <a:hueOff val="16823"/>
            <a:satOff val="-1863"/>
            <a:lumOff val="11065"/>
            <a:alphaOff val="0"/>
          </a:schemeClr>
        </a:solidFill>
        <a:ln>
          <a:noFill/>
        </a:ln>
        <a:effectLst/>
        <a:sp3d prstMaterial="matte"/>
      </dsp:spPr>
      <dsp:style>
        <a:lnRef idx="0">
          <a:scrgbClr r="0" g="0" b="0"/>
        </a:lnRef>
        <a:fillRef idx="1">
          <a:scrgbClr r="0" g="0" b="0"/>
        </a:fillRef>
        <a:effectRef idx="0">
          <a:scrgbClr r="0" g="0" b="0"/>
        </a:effectRef>
        <a:fontRef idx="minor"/>
      </dsp:style>
    </dsp:sp>
    <dsp:sp modelId="{0A50FB7D-50E8-4656-8EFC-4C737CDA23FB}">
      <dsp:nvSpPr>
        <dsp:cNvPr id="0" name=""/>
        <dsp:cNvSpPr/>
      </dsp:nvSpPr>
      <dsp:spPr>
        <a:xfrm>
          <a:off x="0" y="4290727"/>
          <a:ext cx="7858180" cy="780132"/>
        </a:xfrm>
        <a:prstGeom prst="roundRect">
          <a:avLst>
            <a:gd name="adj" fmla="val 10000"/>
          </a:avLst>
        </a:prstGeom>
        <a:solidFill>
          <a:schemeClr val="accent1">
            <a:shade val="80000"/>
            <a:hueOff val="743304"/>
            <a:satOff val="-75001"/>
            <a:lumOff val="39614"/>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lvl="0" algn="l" defTabSz="1066800">
            <a:lnSpc>
              <a:spcPct val="90000"/>
            </a:lnSpc>
            <a:spcBef>
              <a:spcPct val="0"/>
            </a:spcBef>
            <a:spcAft>
              <a:spcPct val="35000"/>
            </a:spcAft>
          </a:pPr>
          <a:r>
            <a:rPr lang="tr-TR" sz="2400" b="0" kern="1200" cap="none" spc="0" dirty="0" err="1" smtClean="0">
              <a:ln w="18415" cmpd="sng">
                <a:prstDash val="solid"/>
              </a:ln>
              <a:effectLst>
                <a:outerShdw blurRad="63500" dir="3600000" algn="tl" rotWithShape="0">
                  <a:srgbClr val="000000">
                    <a:alpha val="70000"/>
                  </a:srgbClr>
                </a:outerShdw>
              </a:effectLst>
            </a:rPr>
            <a:t>Forcheking</a:t>
          </a:r>
          <a:r>
            <a:rPr lang="tr-TR" sz="2400" b="0" kern="1200" cap="none" spc="0" dirty="0" smtClean="0">
              <a:ln w="18415" cmpd="sng">
                <a:prstDash val="solid"/>
              </a:ln>
              <a:effectLst>
                <a:outerShdw blurRad="63500" dir="3600000" algn="tl" rotWithShape="0">
                  <a:srgbClr val="000000">
                    <a:alpha val="70000"/>
                  </a:srgbClr>
                </a:outerShdw>
              </a:effectLst>
            </a:rPr>
            <a:t> (savunmada)</a:t>
          </a:r>
          <a:endParaRPr lang="tr-TR" sz="2400" b="0" kern="1200" cap="none" spc="0" dirty="0">
            <a:ln w="18415" cmpd="sng">
              <a:prstDash val="solid"/>
            </a:ln>
            <a:effectLst>
              <a:outerShdw blurRad="63500" dir="3600000" algn="tl" rotWithShape="0">
                <a:srgbClr val="000000">
                  <a:alpha val="70000"/>
                </a:srgbClr>
              </a:outerShdw>
            </a:effectLst>
          </a:endParaRPr>
        </a:p>
      </dsp:txBody>
      <dsp:txXfrm>
        <a:off x="1649649" y="4290727"/>
        <a:ext cx="6208530" cy="780132"/>
      </dsp:txXfrm>
    </dsp:sp>
    <dsp:sp modelId="{AA9DA7EB-17F7-4955-A01E-7D724CA8FAF6}">
      <dsp:nvSpPr>
        <dsp:cNvPr id="0" name=""/>
        <dsp:cNvSpPr/>
      </dsp:nvSpPr>
      <dsp:spPr>
        <a:xfrm>
          <a:off x="204773" y="4368740"/>
          <a:ext cx="960348" cy="624105"/>
        </a:xfrm>
        <a:prstGeom prst="roundRect">
          <a:avLst>
            <a:gd name="adj" fmla="val 10000"/>
          </a:avLst>
        </a:prstGeom>
        <a:solidFill>
          <a:schemeClr val="accent1">
            <a:tint val="50000"/>
            <a:hueOff val="21029"/>
            <a:satOff val="-2329"/>
            <a:lumOff val="13831"/>
            <a:alphaOff val="0"/>
          </a:schemeClr>
        </a:solidFill>
        <a:ln>
          <a:noFill/>
        </a:ln>
        <a:effectLst/>
        <a:sp3d prstMaterial="matte"/>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bwMode="lt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0" y="1700213"/>
            <a:ext cx="9144000" cy="1470025"/>
          </a:xfrm>
          <a:solidFill>
            <a:schemeClr val="bg1">
              <a:alpha val="48000"/>
            </a:schemeClr>
          </a:solidFill>
        </p:spPr>
        <p:txBody>
          <a:bodyPr/>
          <a:lstStyle>
            <a:lvl1pPr>
              <a:defRPr/>
            </a:lvl1pPr>
          </a:lstStyle>
          <a:p>
            <a:r>
              <a:rPr lang="tr-TR"/>
              <a:t>Ana başlık stilini düzenlemek için tıklatın</a:t>
            </a:r>
          </a:p>
        </p:txBody>
      </p:sp>
      <p:sp>
        <p:nvSpPr>
          <p:cNvPr id="5123" name="Rectangle 3"/>
          <p:cNvSpPr>
            <a:spLocks noGrp="1" noChangeArrowheads="1"/>
          </p:cNvSpPr>
          <p:nvPr>
            <p:ph type="subTitle" idx="1"/>
          </p:nvPr>
        </p:nvSpPr>
        <p:spPr>
          <a:xfrm>
            <a:off x="1339850" y="3573463"/>
            <a:ext cx="6400800" cy="1655762"/>
          </a:xfrm>
        </p:spPr>
        <p:txBody>
          <a:bodyPr/>
          <a:lstStyle>
            <a:lvl1pPr marL="0" indent="0" algn="ctr">
              <a:buFontTx/>
              <a:buNone/>
              <a:defRPr/>
            </a:lvl1pPr>
          </a:lstStyle>
          <a:p>
            <a:r>
              <a:rPr lang="tr-TR"/>
              <a:t>Ana alt başlık stilini düzenlemek için tıklatın</a:t>
            </a:r>
          </a:p>
        </p:txBody>
      </p:sp>
      <p:sp>
        <p:nvSpPr>
          <p:cNvPr id="4" name="Rectangle 4"/>
          <p:cNvSpPr>
            <a:spLocks noGrp="1" noChangeArrowheads="1"/>
          </p:cNvSpPr>
          <p:nvPr>
            <p:ph type="dt" sz="half" idx="10"/>
          </p:nvPr>
        </p:nvSpPr>
        <p:spPr>
          <a:xfrm>
            <a:off x="457200" y="6192838"/>
            <a:ext cx="2133600" cy="476250"/>
          </a:xfrm>
        </p:spPr>
        <p:txBody>
          <a:bodyPr/>
          <a:lstStyle>
            <a:lvl1pPr>
              <a:defRPr/>
            </a:lvl1pPr>
          </a:lstStyle>
          <a:p>
            <a:pPr>
              <a:defRPr/>
            </a:pPr>
            <a:endParaRPr lang="tr-TR"/>
          </a:p>
        </p:txBody>
      </p:sp>
      <p:sp>
        <p:nvSpPr>
          <p:cNvPr id="5" name="Rectangle 5"/>
          <p:cNvSpPr>
            <a:spLocks noGrp="1" noChangeArrowheads="1"/>
          </p:cNvSpPr>
          <p:nvPr>
            <p:ph type="ftr" sz="quarter" idx="11"/>
          </p:nvPr>
        </p:nvSpPr>
        <p:spPr>
          <a:xfrm>
            <a:off x="3124200" y="6192838"/>
            <a:ext cx="2895600" cy="476250"/>
          </a:xfrm>
        </p:spPr>
        <p:txBody>
          <a:bodyPr/>
          <a:lstStyle>
            <a:lvl1pPr>
              <a:defRPr/>
            </a:lvl1pPr>
          </a:lstStyle>
          <a:p>
            <a:pPr>
              <a:defRPr/>
            </a:pPr>
            <a:endParaRPr lang="tr-TR"/>
          </a:p>
        </p:txBody>
      </p:sp>
      <p:sp>
        <p:nvSpPr>
          <p:cNvPr id="6" name="Rectangle 6"/>
          <p:cNvSpPr>
            <a:spLocks noGrp="1" noChangeArrowheads="1"/>
          </p:cNvSpPr>
          <p:nvPr>
            <p:ph type="sldNum" sz="quarter" idx="12"/>
          </p:nvPr>
        </p:nvSpPr>
        <p:spPr>
          <a:xfrm>
            <a:off x="6553200" y="6192838"/>
            <a:ext cx="2133600" cy="476250"/>
          </a:xfrm>
        </p:spPr>
        <p:txBody>
          <a:bodyPr/>
          <a:lstStyle>
            <a:lvl1pPr>
              <a:defRPr/>
            </a:lvl1pPr>
          </a:lstStyle>
          <a:p>
            <a:pPr>
              <a:defRPr/>
            </a:pPr>
            <a:fld id="{27136F6A-0C3A-4456-88ED-52E7AF717B47}"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4EF3B0B3-0FBC-464A-8315-1DEE129CFC0D}"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32588" y="0"/>
            <a:ext cx="2160587" cy="63817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50825" y="0"/>
            <a:ext cx="6329363" cy="63817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58F9408F-817C-493A-9C1F-C0783BFE2093}"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F3C30281-7B4E-40CE-AC82-F024EFA2E01E}"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68E1D7FF-BB62-4C23-BBF1-EC2FB4B3D74C}"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9182AA43-7E27-4905-9B29-EBAF2D6D0020}"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50825" y="1628775"/>
            <a:ext cx="4244975"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28775"/>
            <a:ext cx="4244975"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09C40557-A179-46D1-9492-243F56BA6DF2}"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D983DE13-D7E1-4B98-8C65-588E0EE9C91D}" type="slidenum">
              <a:rPr lang="tr-TR"/>
              <a:pPr>
                <a:defRP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F35E331E-8768-490C-AC36-88B7D3EDA661}" type="slidenum">
              <a:rPr lang="tr-TR"/>
              <a:pPr>
                <a:defRPr/>
              </a:pPr>
              <a:t>‹#›</a:t>
            </a:fld>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8578CDD6-A613-47A2-980E-E979A3543ABF}" type="slidenum">
              <a:rPr lang="tr-TR"/>
              <a:pPr>
                <a:defRPr/>
              </a:pPr>
              <a:t>‹#›</a:t>
            </a:fld>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FE986DA5-F6A1-4C88-8E86-373DBBD07152}"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A56FECB6-F172-4AAB-BD5D-C62E23A3396B}" type="slidenum">
              <a:rPr lang="tr-TR"/>
              <a:pPr>
                <a:defRPr/>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A7D98FDE-1C14-4EE4-8C07-AAA3BA8BCDC3}" type="slidenum">
              <a:rPr lang="tr-TR"/>
              <a:pPr>
                <a:defRPr/>
              </a:pPr>
              <a:t>‹#›</a:t>
            </a:fld>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6BBBDE59-5B16-4A43-B68B-09CAAC70AE9D}" type="slidenum">
              <a:rPr lang="tr-TR"/>
              <a:pPr>
                <a:defRPr/>
              </a:pPr>
              <a:t>‹#›</a:t>
            </a:fld>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32588" y="0"/>
            <a:ext cx="2160587" cy="63817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50825" y="0"/>
            <a:ext cx="6329363" cy="63817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B33EC741-1EFE-4FCC-83C2-AFD9E8ED99C2}"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AFA95168-8776-4D9C-A21B-5D6892FDFBD1}"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50825" y="1628775"/>
            <a:ext cx="4244975"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28775"/>
            <a:ext cx="4244975"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2666365C-BB73-4347-93D7-1B162ACB67E9}"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9C9874D3-17D5-4381-AE5A-D836DEC45365}"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3ED9F9AC-8A37-4E92-A86C-AADBB3FD5B63}"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2F5E5E88-70F0-4C4A-8AB3-344F1C032F1B}"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4911004F-CA3E-4BF9-801D-F30EC76B8DF7}"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D21E48E3-D368-4673-96DF-409A40A10FE8}"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0"/>
            <a:ext cx="8534400" cy="13414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Ana başlık stilini düzenlemek için tıklatın</a:t>
            </a:r>
          </a:p>
        </p:txBody>
      </p:sp>
      <p:sp>
        <p:nvSpPr>
          <p:cNvPr id="1027" name="Rectangle 3"/>
          <p:cNvSpPr>
            <a:spLocks noGrp="1" noChangeArrowheads="1"/>
          </p:cNvSpPr>
          <p:nvPr>
            <p:ph type="body" idx="1"/>
          </p:nvPr>
        </p:nvSpPr>
        <p:spPr bwMode="auto">
          <a:xfrm>
            <a:off x="250825" y="1628775"/>
            <a:ext cx="8642350"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100" name="Rectangle 4"/>
          <p:cNvSpPr>
            <a:spLocks noGrp="1" noChangeArrowheads="1"/>
          </p:cNvSpPr>
          <p:nvPr>
            <p:ph type="dt" sz="half" idx="2"/>
          </p:nvPr>
        </p:nvSpPr>
        <p:spPr bwMode="auto">
          <a:xfrm>
            <a:off x="457200" y="6453188"/>
            <a:ext cx="2133600"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tr-TR"/>
          </a:p>
        </p:txBody>
      </p:sp>
      <p:sp>
        <p:nvSpPr>
          <p:cNvPr id="4101" name="Rectangle 5"/>
          <p:cNvSpPr>
            <a:spLocks noGrp="1" noChangeArrowheads="1"/>
          </p:cNvSpPr>
          <p:nvPr>
            <p:ph type="ftr" sz="quarter" idx="3"/>
          </p:nvPr>
        </p:nvSpPr>
        <p:spPr bwMode="auto">
          <a:xfrm>
            <a:off x="3124200" y="6453188"/>
            <a:ext cx="2895600"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r-TR"/>
          </a:p>
        </p:txBody>
      </p:sp>
      <p:sp>
        <p:nvSpPr>
          <p:cNvPr id="4102" name="Rectangle 6"/>
          <p:cNvSpPr>
            <a:spLocks noGrp="1" noChangeArrowheads="1"/>
          </p:cNvSpPr>
          <p:nvPr>
            <p:ph type="sldNum" sz="quarter" idx="4"/>
          </p:nvPr>
        </p:nvSpPr>
        <p:spPr bwMode="auto">
          <a:xfrm>
            <a:off x="6553200" y="6453188"/>
            <a:ext cx="2133600"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4205673-7FB0-449F-B16C-0DD0EF3D11F9}"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753"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rtl="0" eaLnBrk="0" fontAlgn="base" hangingPunct="0">
        <a:spcBef>
          <a:spcPct val="0"/>
        </a:spcBef>
        <a:spcAft>
          <a:spcPct val="0"/>
        </a:spcAft>
        <a:defRPr sz="4400" b="1">
          <a:solidFill>
            <a:schemeClr val="tx1"/>
          </a:solidFill>
          <a:latin typeface="+mj-lt"/>
          <a:ea typeface="+mj-ea"/>
          <a:cs typeface="+mj-cs"/>
        </a:defRPr>
      </a:lvl1pPr>
      <a:lvl2pPr algn="ctr" rtl="0" eaLnBrk="0" fontAlgn="base" hangingPunct="0">
        <a:spcBef>
          <a:spcPct val="0"/>
        </a:spcBef>
        <a:spcAft>
          <a:spcPct val="0"/>
        </a:spcAft>
        <a:defRPr sz="4400" b="1">
          <a:solidFill>
            <a:schemeClr val="tx1"/>
          </a:solidFill>
          <a:latin typeface="Arial" charset="0"/>
        </a:defRPr>
      </a:lvl2pPr>
      <a:lvl3pPr algn="ctr" rtl="0" eaLnBrk="0" fontAlgn="base" hangingPunct="0">
        <a:spcBef>
          <a:spcPct val="0"/>
        </a:spcBef>
        <a:spcAft>
          <a:spcPct val="0"/>
        </a:spcAft>
        <a:defRPr sz="4400" b="1">
          <a:solidFill>
            <a:schemeClr val="tx1"/>
          </a:solidFill>
          <a:latin typeface="Arial" charset="0"/>
        </a:defRPr>
      </a:lvl3pPr>
      <a:lvl4pPr algn="ctr" rtl="0" eaLnBrk="0" fontAlgn="base" hangingPunct="0">
        <a:spcBef>
          <a:spcPct val="0"/>
        </a:spcBef>
        <a:spcAft>
          <a:spcPct val="0"/>
        </a:spcAft>
        <a:defRPr sz="4400" b="1">
          <a:solidFill>
            <a:schemeClr val="tx1"/>
          </a:solidFill>
          <a:latin typeface="Arial" charset="0"/>
        </a:defRPr>
      </a:lvl4pPr>
      <a:lvl5pPr algn="ctr" rtl="0" eaLnBrk="0" fontAlgn="base" hangingPunct="0">
        <a:spcBef>
          <a:spcPct val="0"/>
        </a:spcBef>
        <a:spcAft>
          <a:spcPct val="0"/>
        </a:spcAft>
        <a:defRPr sz="4400" b="1">
          <a:solidFill>
            <a:schemeClr val="tx1"/>
          </a:solidFill>
          <a:latin typeface="Arial" charset="0"/>
        </a:defRPr>
      </a:lvl5pPr>
      <a:lvl6pPr marL="457200" algn="ctr" rtl="0" fontAlgn="base">
        <a:spcBef>
          <a:spcPct val="0"/>
        </a:spcBef>
        <a:spcAft>
          <a:spcPct val="0"/>
        </a:spcAft>
        <a:defRPr sz="4400" b="1">
          <a:solidFill>
            <a:schemeClr val="tx1"/>
          </a:solidFill>
          <a:latin typeface="Arial" charset="0"/>
        </a:defRPr>
      </a:lvl6pPr>
      <a:lvl7pPr marL="914400" algn="ctr" rtl="0" fontAlgn="base">
        <a:spcBef>
          <a:spcPct val="0"/>
        </a:spcBef>
        <a:spcAft>
          <a:spcPct val="0"/>
        </a:spcAft>
        <a:defRPr sz="4400" b="1">
          <a:solidFill>
            <a:schemeClr val="tx1"/>
          </a:solidFill>
          <a:latin typeface="Arial" charset="0"/>
        </a:defRPr>
      </a:lvl7pPr>
      <a:lvl8pPr marL="1371600" algn="ctr" rtl="0" fontAlgn="base">
        <a:spcBef>
          <a:spcPct val="0"/>
        </a:spcBef>
        <a:spcAft>
          <a:spcPct val="0"/>
        </a:spcAft>
        <a:defRPr sz="4400" b="1">
          <a:solidFill>
            <a:schemeClr val="tx1"/>
          </a:solidFill>
          <a:latin typeface="Arial" charset="0"/>
        </a:defRPr>
      </a:lvl8pPr>
      <a:lvl9pPr marL="1828800" algn="ctr" rtl="0" fontAlgn="base">
        <a:spcBef>
          <a:spcPct val="0"/>
        </a:spcBef>
        <a:spcAft>
          <a:spcPct val="0"/>
        </a:spcAft>
        <a:defRPr sz="4400" b="1">
          <a:solidFill>
            <a:schemeClr val="tx1"/>
          </a:solidFill>
          <a:latin typeface="Arial" charset="0"/>
        </a:defRPr>
      </a:lvl9pPr>
    </p:titleStyle>
    <p:bodyStyle>
      <a:lvl1pPr marL="342900" indent="-342900" algn="l" rtl="0" eaLnBrk="0" fontAlgn="base" hangingPunct="0">
        <a:spcBef>
          <a:spcPct val="20000"/>
        </a:spcBef>
        <a:spcAft>
          <a:spcPct val="0"/>
        </a:spcAft>
        <a:buClr>
          <a:schemeClr val="fo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0"/>
            <a:ext cx="8534400" cy="13414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Ana başlık stilini düzenlemek için tıklatın</a:t>
            </a:r>
          </a:p>
        </p:txBody>
      </p:sp>
      <p:sp>
        <p:nvSpPr>
          <p:cNvPr id="2051" name="Rectangle 3"/>
          <p:cNvSpPr>
            <a:spLocks noGrp="1" noChangeArrowheads="1"/>
          </p:cNvSpPr>
          <p:nvPr>
            <p:ph type="body" idx="1"/>
          </p:nvPr>
        </p:nvSpPr>
        <p:spPr bwMode="auto">
          <a:xfrm>
            <a:off x="250825" y="1628775"/>
            <a:ext cx="8642350"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100" name="Rectangle 4"/>
          <p:cNvSpPr>
            <a:spLocks noGrp="1" noChangeArrowheads="1"/>
          </p:cNvSpPr>
          <p:nvPr>
            <p:ph type="dt" sz="half" idx="2"/>
          </p:nvPr>
        </p:nvSpPr>
        <p:spPr bwMode="auto">
          <a:xfrm>
            <a:off x="457200" y="6453188"/>
            <a:ext cx="2133600"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tr-TR"/>
          </a:p>
        </p:txBody>
      </p:sp>
      <p:sp>
        <p:nvSpPr>
          <p:cNvPr id="4101" name="Rectangle 5"/>
          <p:cNvSpPr>
            <a:spLocks noGrp="1" noChangeArrowheads="1"/>
          </p:cNvSpPr>
          <p:nvPr>
            <p:ph type="ftr" sz="quarter" idx="3"/>
          </p:nvPr>
        </p:nvSpPr>
        <p:spPr bwMode="auto">
          <a:xfrm>
            <a:off x="3124200" y="6453188"/>
            <a:ext cx="2895600"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r-TR"/>
          </a:p>
        </p:txBody>
      </p:sp>
      <p:sp>
        <p:nvSpPr>
          <p:cNvPr id="4102" name="Rectangle 6"/>
          <p:cNvSpPr>
            <a:spLocks noGrp="1" noChangeArrowheads="1"/>
          </p:cNvSpPr>
          <p:nvPr>
            <p:ph type="sldNum" sz="quarter" idx="4"/>
          </p:nvPr>
        </p:nvSpPr>
        <p:spPr bwMode="auto">
          <a:xfrm>
            <a:off x="6553200" y="6453188"/>
            <a:ext cx="2133600"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A810141-571F-404D-9A01-30D21FD7DD4D}"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rtl="0" eaLnBrk="0" fontAlgn="base" hangingPunct="0">
        <a:spcBef>
          <a:spcPct val="0"/>
        </a:spcBef>
        <a:spcAft>
          <a:spcPct val="0"/>
        </a:spcAft>
        <a:defRPr sz="4400" b="1">
          <a:solidFill>
            <a:schemeClr val="tx1"/>
          </a:solidFill>
          <a:latin typeface="+mj-lt"/>
          <a:ea typeface="+mj-ea"/>
          <a:cs typeface="+mj-cs"/>
        </a:defRPr>
      </a:lvl1pPr>
      <a:lvl2pPr algn="ctr" rtl="0" eaLnBrk="0" fontAlgn="base" hangingPunct="0">
        <a:spcBef>
          <a:spcPct val="0"/>
        </a:spcBef>
        <a:spcAft>
          <a:spcPct val="0"/>
        </a:spcAft>
        <a:defRPr sz="4400" b="1">
          <a:solidFill>
            <a:schemeClr val="tx1"/>
          </a:solidFill>
          <a:latin typeface="Arial" charset="0"/>
        </a:defRPr>
      </a:lvl2pPr>
      <a:lvl3pPr algn="ctr" rtl="0" eaLnBrk="0" fontAlgn="base" hangingPunct="0">
        <a:spcBef>
          <a:spcPct val="0"/>
        </a:spcBef>
        <a:spcAft>
          <a:spcPct val="0"/>
        </a:spcAft>
        <a:defRPr sz="4400" b="1">
          <a:solidFill>
            <a:schemeClr val="tx1"/>
          </a:solidFill>
          <a:latin typeface="Arial" charset="0"/>
        </a:defRPr>
      </a:lvl3pPr>
      <a:lvl4pPr algn="ctr" rtl="0" eaLnBrk="0" fontAlgn="base" hangingPunct="0">
        <a:spcBef>
          <a:spcPct val="0"/>
        </a:spcBef>
        <a:spcAft>
          <a:spcPct val="0"/>
        </a:spcAft>
        <a:defRPr sz="4400" b="1">
          <a:solidFill>
            <a:schemeClr val="tx1"/>
          </a:solidFill>
          <a:latin typeface="Arial" charset="0"/>
        </a:defRPr>
      </a:lvl4pPr>
      <a:lvl5pPr algn="ctr" rtl="0" eaLnBrk="0" fontAlgn="base" hangingPunct="0">
        <a:spcBef>
          <a:spcPct val="0"/>
        </a:spcBef>
        <a:spcAft>
          <a:spcPct val="0"/>
        </a:spcAft>
        <a:defRPr sz="4400" b="1">
          <a:solidFill>
            <a:schemeClr val="tx1"/>
          </a:solidFill>
          <a:latin typeface="Arial" charset="0"/>
        </a:defRPr>
      </a:lvl5pPr>
      <a:lvl6pPr marL="457200" algn="ctr" rtl="0" fontAlgn="base">
        <a:spcBef>
          <a:spcPct val="0"/>
        </a:spcBef>
        <a:spcAft>
          <a:spcPct val="0"/>
        </a:spcAft>
        <a:defRPr sz="4400" b="1">
          <a:solidFill>
            <a:schemeClr val="tx1"/>
          </a:solidFill>
          <a:latin typeface="Arial" charset="0"/>
        </a:defRPr>
      </a:lvl6pPr>
      <a:lvl7pPr marL="914400" algn="ctr" rtl="0" fontAlgn="base">
        <a:spcBef>
          <a:spcPct val="0"/>
        </a:spcBef>
        <a:spcAft>
          <a:spcPct val="0"/>
        </a:spcAft>
        <a:defRPr sz="4400" b="1">
          <a:solidFill>
            <a:schemeClr val="tx1"/>
          </a:solidFill>
          <a:latin typeface="Arial" charset="0"/>
        </a:defRPr>
      </a:lvl7pPr>
      <a:lvl8pPr marL="1371600" algn="ctr" rtl="0" fontAlgn="base">
        <a:spcBef>
          <a:spcPct val="0"/>
        </a:spcBef>
        <a:spcAft>
          <a:spcPct val="0"/>
        </a:spcAft>
        <a:defRPr sz="4400" b="1">
          <a:solidFill>
            <a:schemeClr val="tx1"/>
          </a:solidFill>
          <a:latin typeface="Arial" charset="0"/>
        </a:defRPr>
      </a:lvl8pPr>
      <a:lvl9pPr marL="1828800" algn="ctr" rtl="0" fontAlgn="base">
        <a:spcBef>
          <a:spcPct val="0"/>
        </a:spcBef>
        <a:spcAft>
          <a:spcPct val="0"/>
        </a:spcAft>
        <a:defRPr sz="4400" b="1">
          <a:solidFill>
            <a:schemeClr val="tx1"/>
          </a:solidFill>
          <a:latin typeface="Arial" charset="0"/>
        </a:defRPr>
      </a:lvl9pPr>
    </p:titleStyle>
    <p:bodyStyle>
      <a:lvl1pPr marL="342900" indent="-342900" algn="l" rtl="0" eaLnBrk="0" fontAlgn="base" hangingPunct="0">
        <a:spcBef>
          <a:spcPct val="20000"/>
        </a:spcBef>
        <a:spcAft>
          <a:spcPct val="0"/>
        </a:spcAft>
        <a:buClr>
          <a:schemeClr val="fo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15.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hemeOverride" Target="../theme/themeOverride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1.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hemeOverride" Target="../theme/themeOverride3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4.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5.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6.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1.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3.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4.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5.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6.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79388" y="1958975"/>
            <a:ext cx="8713787" cy="1470025"/>
          </a:xfrm>
          <a:solidFill>
            <a:schemeClr val="bg1">
              <a:alpha val="67058"/>
            </a:schemeClr>
          </a:solidFill>
          <a:ln>
            <a:solidFill>
              <a:schemeClr val="tx1"/>
            </a:solidFill>
          </a:ln>
        </p:spPr>
        <p:txBody>
          <a:bodyPr/>
          <a:lstStyle/>
          <a:p>
            <a:pPr eaLnBrk="1" hangingPunct="1"/>
            <a:r>
              <a:rPr lang="tr-TR" sz="3200" smtClean="0">
                <a:solidFill>
                  <a:srgbClr val="CCFF66"/>
                </a:solidFill>
              </a:rPr>
              <a:t>FUTBOLDA TAKIM TAKTİĞİ </a:t>
            </a:r>
          </a:p>
        </p:txBody>
      </p:sp>
      <p:sp>
        <p:nvSpPr>
          <p:cNvPr id="4099" name="Rectangle 3"/>
          <p:cNvSpPr>
            <a:spLocks noGrp="1" noChangeArrowheads="1"/>
          </p:cNvSpPr>
          <p:nvPr>
            <p:ph type="subTitle" idx="1"/>
          </p:nvPr>
        </p:nvSpPr>
        <p:spPr>
          <a:xfrm>
            <a:off x="468313" y="3573463"/>
            <a:ext cx="8207375" cy="1511300"/>
          </a:xfrm>
          <a:solidFill>
            <a:schemeClr val="bg1">
              <a:alpha val="61176"/>
            </a:schemeClr>
          </a:solidFill>
          <a:ln cap="flat" algn="ctr">
            <a:solidFill>
              <a:srgbClr val="CCFFFF"/>
            </a:solidFill>
          </a:ln>
        </p:spPr>
        <p:txBody>
          <a:bodyPr anchor="ctr"/>
          <a:lstStyle/>
          <a:p>
            <a:pPr eaLnBrk="1" hangingPunct="1">
              <a:spcBef>
                <a:spcPct val="0"/>
              </a:spcBef>
              <a:buClrTx/>
            </a:pPr>
            <a:r>
              <a:rPr lang="tr-TR" sz="2800" b="1" smtClean="0"/>
              <a:t>Yrd.Doç.Dr. Veysel KÜÇÜK</a:t>
            </a:r>
          </a:p>
          <a:p>
            <a:pPr eaLnBrk="1" hangingPunct="1">
              <a:spcBef>
                <a:spcPct val="0"/>
              </a:spcBef>
              <a:buClrTx/>
            </a:pPr>
            <a:r>
              <a:rPr lang="tr-TR" sz="2800" b="1" smtClean="0"/>
              <a:t>Arş.Grv. Harun KOÇ</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80899" name="Rectangle 3"/>
          <p:cNvSpPr>
            <a:spLocks noGrp="1" noChangeArrowheads="1"/>
          </p:cNvSpPr>
          <p:nvPr>
            <p:ph type="body" idx="4294967295"/>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spcBef>
                <a:spcPct val="10000"/>
              </a:spcBef>
              <a:spcAft>
                <a:spcPct val="10000"/>
              </a:spcAft>
              <a:buClrTx/>
              <a:buFont typeface="Wingdings" pitchFamily="2" charset="2"/>
              <a:buChar char="Ø"/>
              <a:defRPr/>
            </a:pPr>
            <a:r>
              <a:rPr lang="tr-TR" sz="2400" dirty="0" err="1"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Kontraatak</a:t>
            </a:r>
            <a:endParaRPr lang="tr-TR" sz="2400" dirty="0"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b="1" dirty="0" smtClean="0"/>
              <a:t>OFSAYT TAKTİĞİNE (TUZAĞINA) KARŞI ALINACAK ÖNLEMLER</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Hücum Anlayışında </a:t>
            </a:r>
            <a:r>
              <a:rPr lang="tr-TR" sz="2400"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Forcheking</a:t>
            </a:r>
            <a:endPar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Standart Pozisyonlar (Duran Toplar)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Taç Atışları</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Serbest Vuruşlar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Korner Atışları</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Güçlendirilmiş (Kapalı Defans)    Savunmaya  Karşı Alınacak Tedbirler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250825" y="1628775"/>
            <a:ext cx="8713788" cy="5040313"/>
          </a:xfrm>
          <a:solidFill>
            <a:schemeClr val="bg1">
              <a:alpha val="47842"/>
            </a:schemeClr>
          </a:solidFill>
          <a:ln cap="flat" algn="ctr">
            <a:solidFill>
              <a:srgbClr val="CCFFFF"/>
            </a:solidFill>
          </a:ln>
        </p:spPr>
        <p:txBody>
          <a:bodyPr/>
          <a:lstStyle/>
          <a:p>
            <a:pPr marL="0" indent="0" algn="just" eaLnBrk="1" hangingPunct="1">
              <a:lnSpc>
                <a:spcPct val="80000"/>
              </a:lnSpc>
              <a:spcBef>
                <a:spcPct val="30000"/>
              </a:spcBef>
              <a:spcAft>
                <a:spcPct val="30000"/>
              </a:spcAft>
              <a:buClrTx/>
              <a:buFontTx/>
              <a:buNone/>
            </a:pPr>
            <a:r>
              <a:rPr lang="tr-TR" sz="2400" smtClean="0">
                <a:solidFill>
                  <a:srgbClr val="00FFFF"/>
                </a:solidFill>
              </a:rPr>
              <a:t>Ofsayt Taktiğine (Tuzağına) Karşı Alınacak Önlemler</a:t>
            </a:r>
          </a:p>
          <a:p>
            <a:pPr marL="0" indent="0" algn="just" eaLnBrk="1" hangingPunct="1">
              <a:lnSpc>
                <a:spcPct val="80000"/>
              </a:lnSpc>
              <a:spcBef>
                <a:spcPct val="30000"/>
              </a:spcBef>
              <a:spcAft>
                <a:spcPct val="30000"/>
              </a:spcAft>
              <a:buClrTx/>
              <a:buFontTx/>
              <a:buNone/>
            </a:pPr>
            <a:r>
              <a:rPr lang="tr-TR" sz="2400" smtClean="0"/>
              <a:t>Forvet elemanları rakip defans oyuncularının hareketlerine dikkat ederek onların giriş ve çıkışlarına ayak uydurmalıdırlar. Ofsayt taktiği uygulayan bir takıma karşı alınabilecek taktik varyasyonları şu şekilde sıralanabilir:</a:t>
            </a:r>
          </a:p>
          <a:p>
            <a:pPr marL="0" indent="0" algn="just" eaLnBrk="1" hangingPunct="1">
              <a:lnSpc>
                <a:spcPct val="80000"/>
              </a:lnSpc>
              <a:spcBef>
                <a:spcPct val="10000"/>
              </a:spcBef>
              <a:spcAft>
                <a:spcPct val="20000"/>
              </a:spcAft>
              <a:buClrTx/>
              <a:buFontTx/>
              <a:buBlip>
                <a:blip r:embed="rId3"/>
              </a:buBlip>
            </a:pPr>
            <a:r>
              <a:rPr lang="tr-TR" sz="2400" smtClean="0"/>
              <a:t> Geriden adam kaçırma ,</a:t>
            </a:r>
          </a:p>
          <a:p>
            <a:pPr marL="0" indent="0" algn="just" eaLnBrk="1" hangingPunct="1">
              <a:lnSpc>
                <a:spcPct val="80000"/>
              </a:lnSpc>
              <a:spcBef>
                <a:spcPct val="10000"/>
              </a:spcBef>
              <a:spcAft>
                <a:spcPct val="20000"/>
              </a:spcAft>
              <a:buClrTx/>
              <a:buFontTx/>
              <a:buBlip>
                <a:blip r:embed="rId3"/>
              </a:buBlip>
            </a:pPr>
            <a:r>
              <a:rPr lang="tr-TR" sz="2400" smtClean="0"/>
              <a:t> Defansın üzerine top sürme,</a:t>
            </a:r>
          </a:p>
          <a:p>
            <a:pPr marL="0" indent="0" algn="just" eaLnBrk="1" hangingPunct="1">
              <a:lnSpc>
                <a:spcPct val="80000"/>
              </a:lnSpc>
              <a:spcBef>
                <a:spcPct val="10000"/>
              </a:spcBef>
              <a:spcAft>
                <a:spcPct val="20000"/>
              </a:spcAft>
              <a:buClrTx/>
              <a:buFontTx/>
              <a:buBlip>
                <a:blip r:embed="rId3"/>
              </a:buBlip>
            </a:pPr>
            <a:r>
              <a:rPr lang="tr-TR" sz="2400" smtClean="0"/>
              <a:t> Diyagonal ve çapraz paslar,</a:t>
            </a:r>
          </a:p>
          <a:p>
            <a:pPr marL="0" indent="0" algn="just" eaLnBrk="1" hangingPunct="1">
              <a:lnSpc>
                <a:spcPct val="80000"/>
              </a:lnSpc>
              <a:spcBef>
                <a:spcPct val="10000"/>
              </a:spcBef>
              <a:spcAft>
                <a:spcPct val="20000"/>
              </a:spcAft>
              <a:buClrTx/>
              <a:buFontTx/>
              <a:buBlip>
                <a:blip r:embed="rId3"/>
              </a:buBlip>
            </a:pPr>
            <a:r>
              <a:rPr lang="tr-TR" sz="2400" smtClean="0"/>
              <a:t> Kendi topuna gitme, atak yapma,</a:t>
            </a:r>
          </a:p>
          <a:p>
            <a:pPr marL="0" indent="0" algn="just" eaLnBrk="1" hangingPunct="1">
              <a:lnSpc>
                <a:spcPct val="80000"/>
              </a:lnSpc>
              <a:spcBef>
                <a:spcPct val="10000"/>
              </a:spcBef>
              <a:spcAft>
                <a:spcPct val="20000"/>
              </a:spcAft>
              <a:buClrTx/>
              <a:buFontTx/>
              <a:buBlip>
                <a:blip r:embed="rId3"/>
              </a:buBlip>
            </a:pPr>
            <a:r>
              <a:rPr lang="tr-TR" sz="2400" smtClean="0"/>
              <a:t> 2x1 Duvar pası, ver-kaça girerek,</a:t>
            </a:r>
          </a:p>
          <a:p>
            <a:pPr marL="0" indent="0" algn="just" eaLnBrk="1" hangingPunct="1">
              <a:lnSpc>
                <a:spcPct val="80000"/>
              </a:lnSpc>
              <a:spcBef>
                <a:spcPct val="10000"/>
              </a:spcBef>
              <a:spcAft>
                <a:spcPct val="20000"/>
              </a:spcAft>
              <a:buClrTx/>
              <a:buFontTx/>
              <a:buBlip>
                <a:blip r:embed="rId3"/>
              </a:buBlip>
            </a:pPr>
            <a:r>
              <a:rPr lang="tr-TR" sz="2400" smtClean="0"/>
              <a:t> Dripling sonrası top değişme,</a:t>
            </a:r>
          </a:p>
          <a:p>
            <a:pPr marL="0" indent="0" algn="just" eaLnBrk="1" hangingPunct="1">
              <a:lnSpc>
                <a:spcPct val="80000"/>
              </a:lnSpc>
              <a:spcBef>
                <a:spcPct val="10000"/>
              </a:spcBef>
              <a:spcAft>
                <a:spcPct val="20000"/>
              </a:spcAft>
              <a:buClrTx/>
              <a:buFontTx/>
              <a:buBlip>
                <a:blip r:embed="rId3"/>
              </a:buBlip>
            </a:pPr>
            <a:r>
              <a:rPr lang="tr-TR" sz="2400" smtClean="0"/>
              <a:t> Hücum atağını geciktirme (Rakibin ofsayt tuzağı uyguladığı topu saklayarak daha sonra pas atmak).</a:t>
            </a:r>
          </a:p>
        </p:txBody>
      </p:sp>
      <p:sp>
        <p:nvSpPr>
          <p:cNvPr id="14339" name="Rectangle 5"/>
          <p:cNvSpPr>
            <a:spLocks noGrp="1" noChangeArrowheads="1"/>
          </p:cNvSpPr>
          <p:nvPr>
            <p:ph type="title"/>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82947" name="Rectangle 3"/>
          <p:cNvSpPr>
            <a:spLocks noGrp="1" noChangeArrowheads="1"/>
          </p:cNvSpPr>
          <p:nvPr>
            <p:ph type="body" idx="4294967295"/>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spcBef>
                <a:spcPct val="10000"/>
              </a:spcBef>
              <a:spcAft>
                <a:spcPct val="10000"/>
              </a:spcAft>
              <a:buClrTx/>
              <a:buFont typeface="Wingdings" pitchFamily="2" charset="2"/>
              <a:buChar char="Ø"/>
              <a:defRPr/>
            </a:pPr>
            <a:r>
              <a:rPr lang="tr-TR" sz="2400" dirty="0" err="1"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Kontraatak</a:t>
            </a:r>
            <a:endParaRPr lang="tr-TR" sz="2400" dirty="0"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Ofsayt Taktiğine (Tuzağına) Karşı Alınacak Önlemler</a:t>
            </a:r>
          </a:p>
          <a:p>
            <a:pPr marL="442913" indent="-442913" algn="just" eaLnBrk="1" hangingPunct="1">
              <a:spcBef>
                <a:spcPct val="10000"/>
              </a:spcBef>
              <a:spcAft>
                <a:spcPct val="10000"/>
              </a:spcAft>
              <a:buClrTx/>
              <a:buFont typeface="Wingdings" pitchFamily="2" charset="2"/>
              <a:buChar char="Ø"/>
              <a:defRPr/>
            </a:pPr>
            <a:r>
              <a:rPr lang="tr-TR" sz="2400" b="1" dirty="0" smtClean="0"/>
              <a:t>HÜCUM ANLAYIŞINDA FORCHEKİNG</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Standart Pozisyonlar (Duran Toplar)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Taç Atışları</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Serbest Vuruşlar (</a:t>
            </a:r>
            <a:r>
              <a:rPr lang="tr-TR"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Freekick</a:t>
            </a: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Korner Atışları</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Güçlendirilmiş (Kapalı Defans)    Savunmaya  Karşı Alınacak Tedbirler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ts val="600"/>
              </a:spcBef>
              <a:spcAft>
                <a:spcPts val="600"/>
              </a:spcAft>
              <a:defRPr/>
            </a:pPr>
            <a:r>
              <a:rPr lang="tr-TR" sz="2800" dirty="0" smtClean="0">
                <a:effectLst>
                  <a:outerShdw blurRad="38100" dist="38100" dir="2700000" algn="tl">
                    <a:srgbClr val="000000">
                      <a:alpha val="43137"/>
                    </a:srgbClr>
                  </a:outerShdw>
                </a:effectLst>
              </a:rPr>
              <a:t>HÜCUMDA TAKIM TAKTİĞİ</a:t>
            </a:r>
          </a:p>
        </p:txBody>
      </p:sp>
      <p:sp>
        <p:nvSpPr>
          <p:cNvPr id="17411" name="Rectangle 3"/>
          <p:cNvSpPr>
            <a:spLocks noGrp="1" noChangeArrowheads="1"/>
          </p:cNvSpPr>
          <p:nvPr>
            <p:ph type="body" idx="1"/>
          </p:nvPr>
        </p:nvSpPr>
        <p:spPr>
          <a:xfrm>
            <a:off x="250825" y="1628775"/>
            <a:ext cx="8642350" cy="4176713"/>
          </a:xfrm>
          <a:solidFill>
            <a:schemeClr val="bg1">
              <a:alpha val="48000"/>
            </a:schemeClr>
          </a:solidFill>
          <a:ln cap="flat" algn="ctr">
            <a:solidFill>
              <a:srgbClr val="CCFFFF"/>
            </a:solidFill>
          </a:ln>
        </p:spPr>
        <p:txBody>
          <a:bodyPr tIns="72000"/>
          <a:lstStyle/>
          <a:p>
            <a:pPr marL="0" lvl="1" indent="0" algn="just" eaLnBrk="1" hangingPunct="1">
              <a:lnSpc>
                <a:spcPct val="80000"/>
              </a:lnSpc>
              <a:spcBef>
                <a:spcPct val="30000"/>
              </a:spcBef>
              <a:spcAft>
                <a:spcPct val="30000"/>
              </a:spcAft>
              <a:buFontTx/>
              <a:buNone/>
              <a:defRPr/>
            </a:pPr>
            <a:r>
              <a:rPr lang="tr-TR" sz="2400" dirty="0" smtClean="0">
                <a:solidFill>
                  <a:srgbClr val="00FFFF"/>
                </a:solidFill>
                <a:ea typeface="+mn-ea"/>
                <a:cs typeface="+mn-cs"/>
              </a:rPr>
              <a:t>Hücum Anlayışında </a:t>
            </a:r>
            <a:r>
              <a:rPr lang="tr-TR" sz="2400" dirty="0" err="1" smtClean="0">
                <a:solidFill>
                  <a:srgbClr val="00FFFF"/>
                </a:solidFill>
                <a:ea typeface="+mn-ea"/>
                <a:cs typeface="+mn-cs"/>
              </a:rPr>
              <a:t>Forcheking</a:t>
            </a:r>
            <a:endParaRPr lang="tr-TR" sz="2400" dirty="0" smtClean="0">
              <a:solidFill>
                <a:srgbClr val="00FFFF"/>
              </a:solidFill>
              <a:ea typeface="+mn-ea"/>
              <a:cs typeface="+mn-cs"/>
            </a:endParaRPr>
          </a:p>
          <a:p>
            <a:pPr marL="0" lvl="1" indent="0" algn="just" eaLnBrk="1" hangingPunct="1">
              <a:spcBef>
                <a:spcPts val="600"/>
              </a:spcBef>
              <a:spcAft>
                <a:spcPts val="600"/>
              </a:spcAft>
              <a:buFontTx/>
              <a:buNone/>
              <a:defRPr/>
            </a:pPr>
            <a:r>
              <a:rPr lang="tr-TR" sz="2400" i="1" u="sng" dirty="0" err="1" smtClean="0">
                <a:effectLst>
                  <a:outerShdw blurRad="38100" dist="38100" dir="2700000" algn="tl">
                    <a:srgbClr val="000000">
                      <a:alpha val="43137"/>
                    </a:srgbClr>
                  </a:outerShdw>
                </a:effectLst>
              </a:rPr>
              <a:t>Forcheking</a:t>
            </a:r>
            <a:r>
              <a:rPr lang="tr-TR" sz="2400" i="1" u="sng" dirty="0" smtClean="0">
                <a:effectLst>
                  <a:outerShdw blurRad="38100" dist="38100" dir="2700000" algn="tl">
                    <a:srgbClr val="000000">
                      <a:alpha val="43137"/>
                    </a:srgbClr>
                  </a:outerShdw>
                </a:effectLst>
              </a:rPr>
              <a:t>; </a:t>
            </a:r>
            <a:r>
              <a:rPr lang="tr-TR" sz="2400" dirty="0" smtClean="0"/>
              <a:t>Daha sıkı bir şekilde pres yapma, baskı yapma (kaleci dahil hücumda herkese yapılan pres) demektir.</a:t>
            </a:r>
          </a:p>
          <a:p>
            <a:pPr algn="just" eaLnBrk="1" hangingPunct="1">
              <a:spcAft>
                <a:spcPts val="0"/>
              </a:spcAft>
              <a:buFontTx/>
              <a:buBlip>
                <a:blip r:embed="rId3"/>
              </a:buBlip>
              <a:tabLst>
                <a:tab pos="942975" algn="l"/>
              </a:tabLst>
              <a:defRPr/>
            </a:pPr>
            <a:r>
              <a:rPr lang="tr-TR" sz="2600" dirty="0" smtClean="0">
                <a:ea typeface="Times New Roman"/>
                <a:cs typeface="Arial" pitchFamily="34" charset="0"/>
              </a:rPr>
              <a:t>Toplu oyuncuya iki üç kişi birden baskı yapar.</a:t>
            </a:r>
          </a:p>
          <a:p>
            <a:pPr algn="just" eaLnBrk="1" hangingPunct="1">
              <a:spcAft>
                <a:spcPts val="0"/>
              </a:spcAft>
              <a:buFontTx/>
              <a:buBlip>
                <a:blip r:embed="rId3"/>
              </a:buBlip>
              <a:tabLst>
                <a:tab pos="942975" algn="l"/>
              </a:tabLst>
              <a:defRPr/>
            </a:pPr>
            <a:r>
              <a:rPr lang="tr-TR" sz="2600" dirty="0" smtClean="0">
                <a:ea typeface="Times New Roman"/>
                <a:cs typeface="Arial" pitchFamily="34" charset="0"/>
              </a:rPr>
              <a:t>Rakibe vakit geçirme, oyun kurma imkanı verilmez.</a:t>
            </a:r>
          </a:p>
          <a:p>
            <a:pPr algn="just" eaLnBrk="1" hangingPunct="1">
              <a:spcAft>
                <a:spcPts val="0"/>
              </a:spcAft>
              <a:buFontTx/>
              <a:buBlip>
                <a:blip r:embed="rId3"/>
              </a:buBlip>
              <a:tabLst>
                <a:tab pos="942975" algn="l"/>
              </a:tabLst>
              <a:defRPr/>
            </a:pPr>
            <a:r>
              <a:rPr lang="tr-TR" sz="2600" dirty="0" smtClean="0">
                <a:ea typeface="Times New Roman"/>
                <a:cs typeface="Arial" pitchFamily="34" charset="0"/>
              </a:rPr>
              <a:t>Top bir an önce kapılıp süratle gol yapma yoluna gidilir.</a:t>
            </a:r>
          </a:p>
          <a:p>
            <a:pPr algn="just" eaLnBrk="1" hangingPunct="1">
              <a:spcAft>
                <a:spcPts val="0"/>
              </a:spcAft>
              <a:buFontTx/>
              <a:buBlip>
                <a:blip r:embed="rId3"/>
              </a:buBlip>
              <a:tabLst>
                <a:tab pos="942975" algn="l"/>
              </a:tabLst>
              <a:defRPr/>
            </a:pPr>
            <a:r>
              <a:rPr lang="tr-TR" sz="2600" dirty="0" smtClean="0">
                <a:ea typeface="Times New Roman"/>
                <a:cs typeface="Arial" pitchFamily="34" charset="0"/>
              </a:rPr>
              <a:t>Ofsayt tuzağı ile uygulamaya yardım edilir.</a:t>
            </a:r>
          </a:p>
          <a:p>
            <a:pPr marL="0" lvl="1" indent="0" algn="just" eaLnBrk="1" hangingPunct="1">
              <a:lnSpc>
                <a:spcPct val="80000"/>
              </a:lnSpc>
              <a:spcBef>
                <a:spcPct val="30000"/>
              </a:spcBef>
              <a:spcAft>
                <a:spcPct val="30000"/>
              </a:spcAft>
              <a:buFontTx/>
              <a:buNone/>
              <a:defRPr/>
            </a:pPr>
            <a:endParaRPr lang="tr-TR" sz="2400" dirty="0" smtClean="0"/>
          </a:p>
          <a:p>
            <a:pPr marL="0" lvl="1" indent="0" algn="just" eaLnBrk="1" hangingPunct="1">
              <a:lnSpc>
                <a:spcPct val="80000"/>
              </a:lnSpc>
              <a:spcBef>
                <a:spcPct val="30000"/>
              </a:spcBef>
              <a:spcAft>
                <a:spcPct val="30000"/>
              </a:spcAft>
              <a:buFontTx/>
              <a:buNone/>
              <a:defRPr/>
            </a:pPr>
            <a:r>
              <a:rPr lang="tr-TR" sz="2400" dirty="0" smtClean="0">
                <a:solidFill>
                  <a:srgbClr val="00FFFF"/>
                </a:solidFill>
                <a:ea typeface="+mn-ea"/>
                <a:cs typeface="+mn-cs"/>
              </a:rPr>
              <a:t> </a:t>
            </a:r>
          </a:p>
          <a:p>
            <a:pPr marL="0" lvl="1" indent="0" algn="just" eaLnBrk="1" hangingPunct="1">
              <a:spcBef>
                <a:spcPct val="30000"/>
              </a:spcBef>
              <a:spcAft>
                <a:spcPct val="30000"/>
              </a:spcAft>
              <a:buClr>
                <a:schemeClr val="tx1"/>
              </a:buClr>
              <a:buFontTx/>
              <a:buNone/>
              <a:defRPr/>
            </a:pPr>
            <a:endParaRPr lang="tr-TR" sz="2400" dirty="0" smtClean="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HÜCUMDA TAKIM TAKTİĞİ</a:t>
            </a:r>
          </a:p>
        </p:txBody>
      </p:sp>
      <p:sp>
        <p:nvSpPr>
          <p:cNvPr id="18435" name="Rectangle 3"/>
          <p:cNvSpPr>
            <a:spLocks noGrp="1" noChangeArrowheads="1"/>
          </p:cNvSpPr>
          <p:nvPr>
            <p:ph type="body" idx="1"/>
          </p:nvPr>
        </p:nvSpPr>
        <p:spPr>
          <a:xfrm>
            <a:off x="250825" y="1628775"/>
            <a:ext cx="8642350" cy="4176713"/>
          </a:xfrm>
          <a:solidFill>
            <a:schemeClr val="bg1">
              <a:alpha val="48000"/>
            </a:schemeClr>
          </a:solidFill>
          <a:ln cap="flat" algn="ctr">
            <a:solidFill>
              <a:srgbClr val="CCFFFF"/>
            </a:solidFill>
          </a:ln>
        </p:spPr>
        <p:txBody>
          <a:bodyPr/>
          <a:lstStyle/>
          <a:p>
            <a:pPr eaLnBrk="1" hangingPunct="1">
              <a:buFontTx/>
              <a:buNone/>
              <a:defRPr/>
            </a:pPr>
            <a:r>
              <a:rPr lang="tr-TR" sz="2800" dirty="0" err="1" smtClean="0">
                <a:solidFill>
                  <a:srgbClr val="00FFFF"/>
                </a:solidFill>
              </a:rPr>
              <a:t>Forcheking</a:t>
            </a:r>
            <a:r>
              <a:rPr lang="tr-TR" sz="2800" dirty="0" smtClean="0">
                <a:solidFill>
                  <a:srgbClr val="00FFFF"/>
                </a:solidFill>
              </a:rPr>
              <a:t> Uygulamadaki Hedefler</a:t>
            </a:r>
            <a:endParaRPr lang="tr-TR" sz="2800" dirty="0" smtClean="0"/>
          </a:p>
          <a:p>
            <a:pPr algn="just" eaLnBrk="1" hangingPunct="1">
              <a:buClr>
                <a:schemeClr val="tx1"/>
              </a:buClr>
              <a:buFont typeface="Wingdings" pitchFamily="2" charset="2"/>
              <a:buChar char="Ø"/>
              <a:defRPr/>
            </a:pPr>
            <a:r>
              <a:rPr lang="tr-TR" sz="2600" dirty="0" smtClean="0"/>
              <a:t>Topa sahip olmak,</a:t>
            </a:r>
          </a:p>
          <a:p>
            <a:pPr algn="just" eaLnBrk="1" hangingPunct="1">
              <a:buClr>
                <a:schemeClr val="tx1"/>
              </a:buClr>
              <a:buFont typeface="Wingdings" pitchFamily="2" charset="2"/>
              <a:buChar char="Ø"/>
              <a:defRPr/>
            </a:pPr>
            <a:r>
              <a:rPr lang="tr-TR" sz="2600" dirty="0" smtClean="0"/>
              <a:t>Rakibin rahat oyun kurmasını engellemek,</a:t>
            </a:r>
          </a:p>
          <a:p>
            <a:pPr algn="just" eaLnBrk="1" hangingPunct="1">
              <a:buClr>
                <a:schemeClr val="tx1"/>
              </a:buClr>
              <a:buFont typeface="Wingdings" pitchFamily="2" charset="2"/>
              <a:buChar char="Ø"/>
              <a:defRPr/>
            </a:pPr>
            <a:r>
              <a:rPr lang="tr-TR" sz="2600" dirty="0" smtClean="0"/>
              <a:t>Rakibin ileriye oynamasını engellemek,</a:t>
            </a:r>
          </a:p>
          <a:p>
            <a:pPr algn="just" eaLnBrk="1" hangingPunct="1">
              <a:buClr>
                <a:schemeClr val="tx1"/>
              </a:buClr>
              <a:buFont typeface="Wingdings" pitchFamily="2" charset="2"/>
              <a:buChar char="Ø"/>
              <a:defRPr/>
            </a:pPr>
            <a:r>
              <a:rPr lang="tr-TR" sz="2600" dirty="0" smtClean="0"/>
              <a:t>Oyun içinde zihinsel olarak ataktan savunmaya dönmek,</a:t>
            </a:r>
          </a:p>
          <a:p>
            <a:pPr algn="just" eaLnBrk="1" hangingPunct="1">
              <a:buClr>
                <a:schemeClr val="tx1"/>
              </a:buClr>
              <a:buFont typeface="Wingdings" pitchFamily="2" charset="2"/>
              <a:buChar char="Ø"/>
              <a:defRPr/>
            </a:pPr>
            <a:r>
              <a:rPr lang="tr-TR" sz="2600" dirty="0" smtClean="0"/>
              <a:t>Rakibin paslarına ve top sürmelerine engel olmak.</a:t>
            </a:r>
          </a:p>
          <a:p>
            <a:pPr marL="0" indent="0" algn="just" eaLnBrk="1" hangingPunct="1">
              <a:spcBef>
                <a:spcPct val="30000"/>
              </a:spcBef>
              <a:spcAft>
                <a:spcPct val="30000"/>
              </a:spcAft>
              <a:buClrTx/>
              <a:buFontTx/>
              <a:buNone/>
              <a:defRPr/>
            </a:pPr>
            <a:endParaRPr lang="tr-TR" sz="2800" dirty="0" smtClean="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smtClean="0"/>
              <a:t>HÜCUMDA TAKIM TAKTİĞİ</a:t>
            </a:r>
          </a:p>
        </p:txBody>
      </p:sp>
      <p:sp>
        <p:nvSpPr>
          <p:cNvPr id="18435" name="Rectangle 3"/>
          <p:cNvSpPr>
            <a:spLocks noGrp="1" noChangeArrowheads="1"/>
          </p:cNvSpPr>
          <p:nvPr>
            <p:ph type="body" idx="1"/>
          </p:nvPr>
        </p:nvSpPr>
        <p:spPr>
          <a:xfrm>
            <a:off x="250825" y="1628775"/>
            <a:ext cx="8642350" cy="3729038"/>
          </a:xfrm>
          <a:solidFill>
            <a:schemeClr val="bg1">
              <a:alpha val="48000"/>
            </a:schemeClr>
          </a:solidFill>
          <a:ln cap="flat" algn="ctr">
            <a:solidFill>
              <a:srgbClr val="CCFFFF"/>
            </a:solidFill>
          </a:ln>
        </p:spPr>
        <p:txBody>
          <a:bodyPr>
            <a:normAutofit fontScale="92500"/>
          </a:bodyPr>
          <a:lstStyle/>
          <a:p>
            <a:pPr eaLnBrk="1" hangingPunct="1">
              <a:buFontTx/>
              <a:buNone/>
              <a:defRPr/>
            </a:pPr>
            <a:r>
              <a:rPr lang="tr-TR" sz="2800" dirty="0" err="1" smtClean="0">
                <a:solidFill>
                  <a:srgbClr val="00FFFF"/>
                </a:solidFill>
              </a:rPr>
              <a:t>Forcheking</a:t>
            </a:r>
            <a:r>
              <a:rPr lang="tr-TR" sz="2800" dirty="0" smtClean="0">
                <a:solidFill>
                  <a:srgbClr val="00FFFF"/>
                </a:solidFill>
              </a:rPr>
              <a:t> yapılması uygun olan durumlar;</a:t>
            </a:r>
          </a:p>
          <a:p>
            <a:pPr eaLnBrk="1" hangingPunct="1">
              <a:buFontTx/>
              <a:buNone/>
              <a:defRPr/>
            </a:pPr>
            <a:endParaRPr lang="tr-TR" sz="900" dirty="0" smtClean="0">
              <a:solidFill>
                <a:srgbClr val="00FFFF"/>
              </a:solidFill>
            </a:endParaRPr>
          </a:p>
          <a:p>
            <a:pPr eaLnBrk="1" hangingPunct="1">
              <a:buClr>
                <a:schemeClr val="tx1"/>
              </a:buClr>
              <a:buFont typeface="Wingdings" pitchFamily="2" charset="2"/>
              <a:buChar char="Ø"/>
              <a:defRPr/>
            </a:pPr>
            <a:r>
              <a:rPr lang="tr-TR" sz="2800" dirty="0" smtClean="0"/>
              <a:t>Tekniği zayıf ve pas yüzdeleri iyi olmayan takımlara,</a:t>
            </a:r>
          </a:p>
          <a:p>
            <a:pPr eaLnBrk="1" hangingPunct="1">
              <a:buClr>
                <a:schemeClr val="tx1"/>
              </a:buClr>
              <a:buFont typeface="Wingdings" pitchFamily="2" charset="2"/>
              <a:buChar char="Ø"/>
              <a:defRPr/>
            </a:pPr>
            <a:r>
              <a:rPr lang="tr-TR" sz="2800" dirty="0" smtClean="0"/>
              <a:t>Oyunu okuması zayıf rakiplere,</a:t>
            </a:r>
          </a:p>
          <a:p>
            <a:pPr eaLnBrk="1" hangingPunct="1">
              <a:buClr>
                <a:schemeClr val="tx1"/>
              </a:buClr>
              <a:buFont typeface="Wingdings" pitchFamily="2" charset="2"/>
              <a:buChar char="Ø"/>
              <a:defRPr/>
            </a:pPr>
            <a:r>
              <a:rPr lang="tr-TR" sz="2800" dirty="0" smtClean="0"/>
              <a:t>Dar alanda rakibi telaşlandırıp hataya sevk etmek için,</a:t>
            </a:r>
          </a:p>
          <a:p>
            <a:pPr eaLnBrk="1" hangingPunct="1">
              <a:buClr>
                <a:schemeClr val="tx1"/>
              </a:buClr>
              <a:buFont typeface="Wingdings" pitchFamily="2" charset="2"/>
              <a:buChar char="Ø"/>
              <a:defRPr/>
            </a:pPr>
            <a:r>
              <a:rPr lang="tr-TR" sz="2800" dirty="0" smtClean="0"/>
              <a:t>Islak ve kaygan zeminlerde top kontrolü zor olduğunda,</a:t>
            </a:r>
          </a:p>
          <a:p>
            <a:pPr eaLnBrk="1" hangingPunct="1">
              <a:buClr>
                <a:schemeClr val="tx1"/>
              </a:buClr>
              <a:buFont typeface="Wingdings" pitchFamily="2" charset="2"/>
              <a:buChar char="Ø"/>
              <a:defRPr/>
            </a:pPr>
            <a:r>
              <a:rPr lang="tr-TR" sz="2800" dirty="0" smtClean="0"/>
              <a:t>Rakibin zaman çaldığı bölümlerde,</a:t>
            </a:r>
          </a:p>
          <a:p>
            <a:pPr eaLnBrk="1" hangingPunct="1">
              <a:buClr>
                <a:schemeClr val="tx1"/>
              </a:buClr>
              <a:buFont typeface="Wingdings" pitchFamily="2" charset="2"/>
              <a:buChar char="Ø"/>
              <a:defRPr/>
            </a:pPr>
            <a:r>
              <a:rPr lang="tr-TR" sz="2800" dirty="0" smtClean="0"/>
              <a:t>Rakibin sayıca az olduğu pozisyonlarda.</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84995" name="Rectangle 3"/>
          <p:cNvSpPr>
            <a:spLocks noGrp="1" noChangeArrowheads="1"/>
          </p:cNvSpPr>
          <p:nvPr>
            <p:ph type="body" idx="4294967295"/>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spcBef>
                <a:spcPct val="10000"/>
              </a:spcBef>
              <a:spcAft>
                <a:spcPct val="10000"/>
              </a:spcAft>
              <a:buClrTx/>
              <a:buFont typeface="Wingdings" pitchFamily="2" charset="2"/>
              <a:buChar char="Ø"/>
              <a:defRPr/>
            </a:pPr>
            <a:r>
              <a:rPr lang="tr-TR" sz="2400" dirty="0" err="1"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Kontraatak</a:t>
            </a:r>
            <a:endParaRPr lang="tr-TR" sz="2400" dirty="0"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Ofsayt Taktiğine (Tuzağına) Karşı Alınacak Önlemler</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Hücum Anlayışında </a:t>
            </a:r>
            <a:r>
              <a:rPr lang="tr-TR" sz="2400"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Forcheking</a:t>
            </a:r>
            <a:endPar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b="1" dirty="0" smtClean="0"/>
              <a:t>STANDART POZİSYONLAR (DURAN TOPLAR)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Taç Atışları</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Serbest Vuruşlar (</a:t>
            </a:r>
            <a:r>
              <a:rPr lang="tr-TR"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Freekick</a:t>
            </a: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Korner Atışları</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Güçlendirilmiş (Kapalı Defans)    Savunmaya  Karşı Alınacak Tedbirler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HÜCUMDA TAKIM TAKTİĞİ</a:t>
            </a:r>
          </a:p>
        </p:txBody>
      </p:sp>
      <p:graphicFrame>
        <p:nvGraphicFramePr>
          <p:cNvPr id="6" name="5 Diyagram"/>
          <p:cNvGraphicFramePr/>
          <p:nvPr/>
        </p:nvGraphicFramePr>
        <p:xfrm>
          <a:off x="357158" y="2571744"/>
          <a:ext cx="6929486" cy="28495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7 Dikdörtgen"/>
          <p:cNvSpPr/>
          <p:nvPr/>
        </p:nvSpPr>
        <p:spPr>
          <a:xfrm>
            <a:off x="357158" y="1785926"/>
            <a:ext cx="6858048" cy="584775"/>
          </a:xfrm>
          <a:prstGeom prst="rect">
            <a:avLst/>
          </a:prstGeom>
        </p:spPr>
        <p:style>
          <a:lnRef idx="2">
            <a:schemeClr val="accent1"/>
          </a:lnRef>
          <a:fillRef idx="1">
            <a:schemeClr val="lt1"/>
          </a:fillRef>
          <a:effectRef idx="0">
            <a:schemeClr val="accent1"/>
          </a:effectRef>
          <a:fontRef idx="minor">
            <a:schemeClr val="dk1"/>
          </a:fontRef>
        </p:style>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STANDART POZİSYONLAR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86019" name="Rectangle 3"/>
          <p:cNvSpPr>
            <a:spLocks noGrp="1" noChangeArrowheads="1"/>
          </p:cNvSpPr>
          <p:nvPr>
            <p:ph type="body" idx="4294967295"/>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spcBef>
                <a:spcPct val="10000"/>
              </a:spcBef>
              <a:spcAft>
                <a:spcPct val="10000"/>
              </a:spcAft>
              <a:buClrTx/>
              <a:buFont typeface="Wingdings" pitchFamily="2" charset="2"/>
              <a:buChar char="Ø"/>
              <a:defRPr/>
            </a:pPr>
            <a:r>
              <a:rPr lang="tr-TR" sz="2400" dirty="0" err="1"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Kontraatak</a:t>
            </a:r>
            <a:endParaRPr lang="tr-TR" sz="2400" dirty="0"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Ofsayt Taktiğine (Tuzağına) Karşı Alınacak Önlemler</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Hücum Anlayışında </a:t>
            </a:r>
            <a:r>
              <a:rPr lang="tr-TR" sz="2400"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Forcheking</a:t>
            </a:r>
            <a:endPar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b="1" dirty="0" smtClean="0"/>
              <a:t>STANDART POZİSYONLAR (DURAN TOPLAR) </a:t>
            </a:r>
          </a:p>
          <a:p>
            <a:pPr marL="801688" lvl="2" indent="0" algn="just" eaLnBrk="1" hangingPunct="1">
              <a:spcBef>
                <a:spcPct val="0"/>
              </a:spcBef>
              <a:spcAft>
                <a:spcPct val="5000"/>
              </a:spcAft>
              <a:buClrTx/>
              <a:buFont typeface="Wingdings" pitchFamily="2" charset="2"/>
              <a:buChar char="ü"/>
              <a:defRPr/>
            </a:pPr>
            <a:r>
              <a:rPr lang="tr-TR" b="1" dirty="0" smtClean="0"/>
              <a:t> TAÇ ATIŞLARI</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Serbest Vuruşlar (</a:t>
            </a:r>
            <a:r>
              <a:rPr lang="tr-TR"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Freekick</a:t>
            </a: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Korner Atışları</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Güçlendirilmiş (Kapalı Defans)    Savunmaya  Karşı Alınacak Tedbirler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HÜCUMDA TAKIM TAKTİĞİ</a:t>
            </a:r>
          </a:p>
        </p:txBody>
      </p:sp>
      <p:sp>
        <p:nvSpPr>
          <p:cNvPr id="18435" name="Rectangle 3"/>
          <p:cNvSpPr>
            <a:spLocks noGrp="1" noChangeArrowheads="1"/>
          </p:cNvSpPr>
          <p:nvPr>
            <p:ph type="body" idx="1"/>
          </p:nvPr>
        </p:nvSpPr>
        <p:spPr>
          <a:xfrm>
            <a:off x="250825" y="1628775"/>
            <a:ext cx="8642350" cy="4176713"/>
          </a:xfrm>
          <a:solidFill>
            <a:schemeClr val="bg1">
              <a:alpha val="48000"/>
            </a:schemeClr>
          </a:solidFill>
          <a:ln cap="flat" algn="ctr">
            <a:solidFill>
              <a:srgbClr val="CCFFFF"/>
            </a:solidFill>
          </a:ln>
        </p:spPr>
        <p:txBody>
          <a:bodyPr>
            <a:noAutofit/>
          </a:bodyPr>
          <a:lstStyle/>
          <a:p>
            <a:pPr marL="0" indent="0" algn="just" eaLnBrk="1" hangingPunct="1">
              <a:spcBef>
                <a:spcPts val="600"/>
              </a:spcBef>
              <a:spcAft>
                <a:spcPts val="600"/>
              </a:spcAft>
              <a:buClrTx/>
              <a:buFontTx/>
              <a:buNone/>
              <a:defRPr/>
            </a:pPr>
            <a:r>
              <a:rPr lang="tr-TR" sz="2600" dirty="0" smtClean="0">
                <a:solidFill>
                  <a:srgbClr val="00FFFF"/>
                </a:solidFill>
              </a:rPr>
              <a:t>Taç Atışı kullanırken dikkat edilecek hususlar;</a:t>
            </a:r>
          </a:p>
          <a:p>
            <a:pPr marL="442913" indent="-442913" algn="just" eaLnBrk="1" hangingPunct="1">
              <a:spcBef>
                <a:spcPts val="600"/>
              </a:spcBef>
              <a:spcAft>
                <a:spcPts val="600"/>
              </a:spcAft>
              <a:buClrTx/>
              <a:buFont typeface="Wingdings" pitchFamily="2" charset="2"/>
              <a:buChar char="Ø"/>
              <a:defRPr/>
            </a:pPr>
            <a:r>
              <a:rPr lang="tr-TR" sz="2600" dirty="0" smtClean="0"/>
              <a:t>Atışı erken kullanmak,</a:t>
            </a:r>
          </a:p>
          <a:p>
            <a:pPr marL="442913" indent="-442913" algn="just" eaLnBrk="1" hangingPunct="1">
              <a:spcBef>
                <a:spcPts val="600"/>
              </a:spcBef>
              <a:spcAft>
                <a:spcPts val="600"/>
              </a:spcAft>
              <a:buClrTx/>
              <a:buFont typeface="Wingdings" pitchFamily="2" charset="2"/>
              <a:buChar char="Ø"/>
              <a:defRPr/>
            </a:pPr>
            <a:r>
              <a:rPr lang="tr-TR" sz="2600" dirty="0" smtClean="0"/>
              <a:t>Topu markaj edilmeyen oyuncuya atmak,</a:t>
            </a:r>
          </a:p>
          <a:p>
            <a:pPr marL="442913" indent="-442913" algn="just" eaLnBrk="1" hangingPunct="1">
              <a:spcBef>
                <a:spcPts val="600"/>
              </a:spcBef>
              <a:spcAft>
                <a:spcPts val="600"/>
              </a:spcAft>
              <a:buClrTx/>
              <a:buFont typeface="Wingdings" pitchFamily="2" charset="2"/>
              <a:buChar char="Ø"/>
              <a:defRPr/>
            </a:pPr>
            <a:r>
              <a:rPr lang="tr-TR" sz="2600" dirty="0" smtClean="0"/>
              <a:t>Topu ileriye oynamak,</a:t>
            </a:r>
          </a:p>
          <a:p>
            <a:pPr marL="442913" indent="-442913" algn="just" eaLnBrk="1" hangingPunct="1">
              <a:spcBef>
                <a:spcPts val="600"/>
              </a:spcBef>
              <a:spcAft>
                <a:spcPts val="600"/>
              </a:spcAft>
              <a:buClrTx/>
              <a:buFont typeface="Wingdings" pitchFamily="2" charset="2"/>
              <a:buChar char="Ø"/>
              <a:defRPr/>
            </a:pPr>
            <a:r>
              <a:rPr lang="tr-TR" sz="2600" dirty="0" smtClean="0"/>
              <a:t>Kontrolü, tek pas oynamasını kolaylaştıracak şekilde atış yapmak,</a:t>
            </a:r>
          </a:p>
          <a:p>
            <a:pPr marL="442913" indent="-442913" algn="just" eaLnBrk="1" hangingPunct="1">
              <a:spcBef>
                <a:spcPts val="600"/>
              </a:spcBef>
              <a:spcAft>
                <a:spcPts val="600"/>
              </a:spcAft>
              <a:buClrTx/>
              <a:buFont typeface="Wingdings" pitchFamily="2" charset="2"/>
              <a:buChar char="Ø"/>
              <a:defRPr/>
            </a:pPr>
            <a:r>
              <a:rPr lang="tr-TR" sz="2600" dirty="0" smtClean="0"/>
              <a:t>Etkili taç atışı için yeterli boş alan sağlamak.</a:t>
            </a:r>
          </a:p>
          <a:p>
            <a:pPr marL="442913" indent="-442913" algn="just" eaLnBrk="1" hangingPunct="1">
              <a:spcBef>
                <a:spcPts val="600"/>
              </a:spcBef>
              <a:spcAft>
                <a:spcPts val="600"/>
              </a:spcAft>
              <a:buClrTx/>
              <a:buFont typeface="Wingdings" pitchFamily="2" charset="2"/>
              <a:buChar char="Ø"/>
              <a:defRPr/>
            </a:pPr>
            <a:r>
              <a:rPr lang="tr-TR" sz="2600" dirty="0" smtClean="0"/>
              <a:t>Taç atan oyuncuyu oyuna sokmak.</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50825" y="260350"/>
            <a:ext cx="5792788" cy="936625"/>
          </a:xfrm>
          <a:noFill/>
          <a:ln>
            <a:solidFill>
              <a:schemeClr val="tx1"/>
            </a:solidFill>
          </a:ln>
        </p:spPr>
        <p:txBody>
          <a:bodyPr/>
          <a:lstStyle/>
          <a:p>
            <a:pPr eaLnBrk="1" hangingPunct="1"/>
            <a:r>
              <a:rPr lang="tr-TR" smtClean="0"/>
              <a:t>TAKTİK</a:t>
            </a:r>
          </a:p>
        </p:txBody>
      </p:sp>
      <p:sp>
        <p:nvSpPr>
          <p:cNvPr id="5123" name="Rectangle 3"/>
          <p:cNvSpPr>
            <a:spLocks noGrp="1" noChangeArrowheads="1"/>
          </p:cNvSpPr>
          <p:nvPr>
            <p:ph type="body" idx="1"/>
          </p:nvPr>
        </p:nvSpPr>
        <p:spPr>
          <a:xfrm>
            <a:off x="250825" y="1628775"/>
            <a:ext cx="8642350" cy="4176713"/>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800" smtClean="0"/>
              <a:t>Taktik, oyunun amaçlarına ulaşabilmesi için organize bir şekilde hazırlıkların yapılmasından ve önlemlerin alınmasından meydana gelir.</a:t>
            </a:r>
          </a:p>
          <a:p>
            <a:pPr marL="0" indent="0" algn="just" eaLnBrk="1" hangingPunct="1">
              <a:spcBef>
                <a:spcPct val="30000"/>
              </a:spcBef>
              <a:spcAft>
                <a:spcPct val="30000"/>
              </a:spcAft>
              <a:buClrTx/>
              <a:buFontTx/>
              <a:buNone/>
            </a:pPr>
            <a:r>
              <a:rPr lang="tr-TR" sz="2800" smtClean="0"/>
              <a:t>Oyun içerisinde gol atmak ve gol yememek esasına dayanan davranışları gerçekleştirebilmek için, kendi takımımız ve rakip takımın sahip olduğu bütün özellikleri, iç ve dış faktörleri hesap ederek, amaçlı ve planlı uygulama yapabilmek olarak tanımlanabilir.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87043" name="Rectangle 3"/>
          <p:cNvSpPr>
            <a:spLocks noGrp="1" noChangeArrowheads="1"/>
          </p:cNvSpPr>
          <p:nvPr>
            <p:ph type="body" idx="4294967295"/>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spcBef>
                <a:spcPct val="10000"/>
              </a:spcBef>
              <a:spcAft>
                <a:spcPct val="10000"/>
              </a:spcAft>
              <a:buClrTx/>
              <a:buFont typeface="Wingdings" pitchFamily="2" charset="2"/>
              <a:buChar char="Ø"/>
              <a:defRPr/>
            </a:pPr>
            <a:r>
              <a:rPr lang="tr-TR" sz="2400" dirty="0" err="1"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Kontraatak</a:t>
            </a:r>
            <a:endParaRPr lang="tr-TR" sz="2400" dirty="0"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Ofsayt Taktiğine (Tuzağına) Karşı Alınacak Önlemler</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Hücum Anlayışında </a:t>
            </a:r>
            <a:r>
              <a:rPr lang="tr-TR" sz="2400"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Forcheking</a:t>
            </a:r>
            <a:endPar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b="1" dirty="0" smtClean="0"/>
              <a:t>STANDART POZİSYONLAR (DURAN TOPLAR)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Taç Atışları</a:t>
            </a:r>
          </a:p>
          <a:p>
            <a:pPr marL="801688" lvl="2" indent="0" algn="just" eaLnBrk="1" hangingPunct="1">
              <a:spcBef>
                <a:spcPct val="0"/>
              </a:spcBef>
              <a:spcAft>
                <a:spcPct val="5000"/>
              </a:spcAft>
              <a:buClrTx/>
              <a:buFont typeface="Wingdings" pitchFamily="2" charset="2"/>
              <a:buChar char="ü"/>
              <a:defRPr/>
            </a:pPr>
            <a:r>
              <a:rPr lang="tr-TR" b="1" dirty="0" smtClean="0"/>
              <a:t> SERBEST VURUŞLAR </a:t>
            </a: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Korner Atışları</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Güçlendirilmiş (Kapalı Defans)    Savunmaya  Karşı Alınacak Tedbirler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04800" y="142875"/>
            <a:ext cx="5695950" cy="10001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HÜCUMDA TAKIM TAKTİĞİ</a:t>
            </a:r>
          </a:p>
        </p:txBody>
      </p:sp>
      <p:sp>
        <p:nvSpPr>
          <p:cNvPr id="24579" name="Rectangle 3"/>
          <p:cNvSpPr>
            <a:spLocks noGrp="1" noChangeArrowheads="1"/>
          </p:cNvSpPr>
          <p:nvPr>
            <p:ph sz="half" idx="1"/>
          </p:nvPr>
        </p:nvSpPr>
        <p:spPr>
          <a:xfrm>
            <a:off x="250825" y="2214563"/>
            <a:ext cx="8607425" cy="3643312"/>
          </a:xfrm>
          <a:solidFill>
            <a:schemeClr val="bg1">
              <a:alpha val="47842"/>
            </a:schemeClr>
          </a:solidFill>
          <a:ln cap="flat" algn="ctr">
            <a:solidFill>
              <a:srgbClr val="CCFFFF"/>
            </a:solidFill>
          </a:ln>
        </p:spPr>
        <p:txBody>
          <a:bodyPr/>
          <a:lstStyle/>
          <a:p>
            <a:pPr marL="176213" indent="-176213" eaLnBrk="1" hangingPunct="1">
              <a:buFontTx/>
              <a:buNone/>
            </a:pPr>
            <a:r>
              <a:rPr lang="tr-TR" sz="2400" b="1" smtClean="0">
                <a:solidFill>
                  <a:srgbClr val="00FFFF"/>
                </a:solidFill>
              </a:rPr>
              <a:t>1. Kaleye yakın olan serbest vuruşlar </a:t>
            </a:r>
          </a:p>
          <a:p>
            <a:pPr marL="576263" lvl="1" indent="-176213" eaLnBrk="1" hangingPunct="1"/>
            <a:r>
              <a:rPr lang="tr-TR" smtClean="0"/>
              <a:t> Top barajın üstünden aşırtılabilir,</a:t>
            </a:r>
          </a:p>
          <a:p>
            <a:pPr marL="576263" lvl="1" indent="-176213" eaLnBrk="1" hangingPunct="1"/>
            <a:r>
              <a:rPr lang="tr-TR" smtClean="0"/>
              <a:t> Direk kaleye şut atılabilir,</a:t>
            </a:r>
          </a:p>
          <a:p>
            <a:pPr marL="576263" lvl="1" indent="-176213" eaLnBrk="1" hangingPunct="1"/>
            <a:r>
              <a:rPr lang="tr-TR" smtClean="0"/>
              <a:t> Boş alanda bulunan arkadaşına pas atılabilir.</a:t>
            </a:r>
            <a:r>
              <a:rPr lang="tr-TR" smtClean="0">
                <a:solidFill>
                  <a:srgbClr val="00FFFF"/>
                </a:solidFill>
              </a:rPr>
              <a:t> </a:t>
            </a:r>
          </a:p>
          <a:p>
            <a:pPr marL="176213" indent="-176213" eaLnBrk="1" hangingPunct="1">
              <a:buFontTx/>
              <a:buNone/>
            </a:pPr>
            <a:r>
              <a:rPr lang="tr-TR" sz="2400" b="1" smtClean="0">
                <a:solidFill>
                  <a:srgbClr val="00FFFF"/>
                </a:solidFill>
              </a:rPr>
              <a:t>2. İç üst  vuruşla barajın sağından ve solundan atılabilir.</a:t>
            </a:r>
          </a:p>
          <a:p>
            <a:pPr marL="176213" indent="-176213" eaLnBrk="1" hangingPunct="1"/>
            <a:endParaRPr lang="tr-TR" sz="2400" smtClean="0"/>
          </a:p>
        </p:txBody>
      </p:sp>
      <p:sp>
        <p:nvSpPr>
          <p:cNvPr id="7" name="6 Dikdörtgen"/>
          <p:cNvSpPr/>
          <p:nvPr/>
        </p:nvSpPr>
        <p:spPr>
          <a:xfrm>
            <a:off x="1357290" y="1500174"/>
            <a:ext cx="6000792" cy="58477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a:defRPr/>
            </a:pPr>
            <a:r>
              <a:rPr lang="tr-TR"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Serbest Vuruşlar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04800" y="214313"/>
            <a:ext cx="5624513" cy="10001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HÜCUMDA TAKIM TAKTİĞİ</a:t>
            </a:r>
          </a:p>
        </p:txBody>
      </p:sp>
      <p:sp>
        <p:nvSpPr>
          <p:cNvPr id="18435" name="Rectangle 3"/>
          <p:cNvSpPr>
            <a:spLocks noGrp="1" noChangeArrowheads="1"/>
          </p:cNvSpPr>
          <p:nvPr>
            <p:ph type="body" idx="1"/>
          </p:nvPr>
        </p:nvSpPr>
        <p:spPr>
          <a:xfrm>
            <a:off x="250825" y="2214563"/>
            <a:ext cx="8642350" cy="4429125"/>
          </a:xfrm>
          <a:solidFill>
            <a:schemeClr val="bg1">
              <a:lumMod val="95000"/>
              <a:lumOff val="5000"/>
              <a:alpha val="48000"/>
            </a:schemeClr>
          </a:solidFill>
          <a:ln cap="flat" algn="ctr">
            <a:solidFill>
              <a:srgbClr val="CCFFFF"/>
            </a:solidFill>
          </a:ln>
        </p:spPr>
        <p:txBody>
          <a:bodyPr/>
          <a:lstStyle/>
          <a:p>
            <a:pPr marL="354013" indent="-354013" algn="just" eaLnBrk="1" hangingPunct="1">
              <a:buClr>
                <a:schemeClr val="tx1"/>
              </a:buClr>
              <a:buFont typeface="Wingdings" pitchFamily="2" charset="2"/>
              <a:buChar char="Ø"/>
              <a:defRPr/>
            </a:pPr>
            <a:r>
              <a:rPr lang="tr-TR" sz="2400" b="1" dirty="0" smtClean="0"/>
              <a:t>Her takımda birden fazla frikik atma özelliği olan kişilerin bulunması,</a:t>
            </a:r>
          </a:p>
          <a:p>
            <a:pPr marL="354013" indent="-354013" algn="just" eaLnBrk="1" hangingPunct="1">
              <a:buClr>
                <a:schemeClr val="tx1"/>
              </a:buClr>
              <a:buFont typeface="Wingdings" pitchFamily="2" charset="2"/>
              <a:buChar char="Ø"/>
              <a:defRPr/>
            </a:pPr>
            <a:r>
              <a:rPr lang="tr-TR" sz="2400" b="1" dirty="0" smtClean="0"/>
              <a:t>Az sayıda varyasyon çalışılarak çok tekrarla, mükemmel hale getirilmeli,</a:t>
            </a:r>
          </a:p>
          <a:p>
            <a:pPr marL="354013" indent="-354013" algn="just" eaLnBrk="1" hangingPunct="1">
              <a:buClr>
                <a:schemeClr val="tx1"/>
              </a:buClr>
              <a:buFont typeface="Wingdings" pitchFamily="2" charset="2"/>
              <a:buChar char="Ø"/>
              <a:defRPr/>
            </a:pPr>
            <a:r>
              <a:rPr lang="tr-TR" sz="2400" b="1" dirty="0" smtClean="0"/>
              <a:t>Oyuncular  hangi varyasyonu kullanacaklarını şifreli olarak aralarında kararlaştırmalı,</a:t>
            </a:r>
          </a:p>
          <a:p>
            <a:pPr marL="354013" indent="-354013" algn="just" eaLnBrk="1" hangingPunct="1">
              <a:buClr>
                <a:schemeClr val="tx1"/>
              </a:buClr>
              <a:buFont typeface="Wingdings" pitchFamily="2" charset="2"/>
              <a:buChar char="Ø"/>
              <a:defRPr/>
            </a:pPr>
            <a:r>
              <a:rPr lang="tr-TR" sz="2400" b="1" dirty="0" smtClean="0"/>
              <a:t>Herkes yapacağı görevi çok iyi bilmeli ve hareketi çabuk uygulamalı,</a:t>
            </a:r>
          </a:p>
          <a:p>
            <a:pPr marL="354013" indent="-354013" algn="just" eaLnBrk="1" hangingPunct="1">
              <a:buClr>
                <a:schemeClr val="tx1"/>
              </a:buClr>
              <a:buFont typeface="Wingdings" pitchFamily="2" charset="2"/>
              <a:buChar char="Ø"/>
              <a:defRPr/>
            </a:pPr>
            <a:r>
              <a:rPr lang="tr-TR" sz="2400" b="1" dirty="0" smtClean="0"/>
              <a:t>Frikik atışlarına  antrenmanlarda yeterli zaman ayrılmalıdır.</a:t>
            </a:r>
          </a:p>
        </p:txBody>
      </p:sp>
      <p:sp>
        <p:nvSpPr>
          <p:cNvPr id="4" name="3 Dikdörtgen"/>
          <p:cNvSpPr/>
          <p:nvPr/>
        </p:nvSpPr>
        <p:spPr>
          <a:xfrm>
            <a:off x="214282" y="1571612"/>
            <a:ext cx="7786742" cy="52322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a:defRPr/>
            </a:pPr>
            <a:r>
              <a:rPr lang="it-IT"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Serbest atışların etkili olabilmesi için;</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88067" name="Rectangle 3"/>
          <p:cNvSpPr>
            <a:spLocks noGrp="1" noChangeArrowheads="1"/>
          </p:cNvSpPr>
          <p:nvPr>
            <p:ph type="body" idx="4294967295"/>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spcBef>
                <a:spcPct val="10000"/>
              </a:spcBef>
              <a:spcAft>
                <a:spcPct val="10000"/>
              </a:spcAft>
              <a:buClrTx/>
              <a:buFont typeface="Wingdings" pitchFamily="2" charset="2"/>
              <a:buChar char="Ø"/>
              <a:defRPr/>
            </a:pPr>
            <a:r>
              <a:rPr lang="tr-TR" sz="2400" dirty="0" err="1"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Kontraatak</a:t>
            </a:r>
            <a:endParaRPr lang="tr-TR" sz="2400" dirty="0"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Ofsayt Taktiğine (Tuzağına) Karşı Alınacak Önlemler</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Hücum Anlayışında </a:t>
            </a:r>
            <a:r>
              <a:rPr lang="tr-TR" sz="2400"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Forcheking</a:t>
            </a:r>
            <a:endPar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b="1" dirty="0" smtClean="0"/>
              <a:t>STANDART POZİSYONLAR (DURAN TOPLAR)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Taç Atışları</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Serbest Vuruşlar (</a:t>
            </a:r>
            <a:r>
              <a:rPr lang="tr-TR"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Freekick</a:t>
            </a: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a:t>
            </a:r>
            <a:r>
              <a:rPr lang="tr-TR" b="1" dirty="0" smtClean="0"/>
              <a:t>	</a:t>
            </a:r>
          </a:p>
          <a:p>
            <a:pPr marL="801688" lvl="2" indent="0" algn="just" eaLnBrk="1" hangingPunct="1">
              <a:spcBef>
                <a:spcPct val="0"/>
              </a:spcBef>
              <a:spcAft>
                <a:spcPct val="5000"/>
              </a:spcAft>
              <a:buClrTx/>
              <a:buFont typeface="Wingdings" pitchFamily="2" charset="2"/>
              <a:buChar char="ü"/>
              <a:defRPr/>
            </a:pPr>
            <a:r>
              <a:rPr lang="tr-TR" b="1" dirty="0" smtClean="0"/>
              <a:t> KORNER ATIŞLARI</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Güçlendirilmiş (Kapalı Defans) Savunmaya Karşı Alınacak Tedbirler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HÜCUMDA TAKIM TAKTİĞİ</a:t>
            </a:r>
          </a:p>
        </p:txBody>
      </p:sp>
      <p:sp>
        <p:nvSpPr>
          <p:cNvPr id="27651" name="Rectangle 3"/>
          <p:cNvSpPr>
            <a:spLocks noGrp="1" noChangeArrowheads="1"/>
          </p:cNvSpPr>
          <p:nvPr>
            <p:ph type="body" idx="1"/>
          </p:nvPr>
        </p:nvSpPr>
        <p:spPr>
          <a:xfrm>
            <a:off x="250825" y="2428875"/>
            <a:ext cx="8642350" cy="3857625"/>
          </a:xfrm>
          <a:solidFill>
            <a:schemeClr val="bg1">
              <a:alpha val="47842"/>
            </a:schemeClr>
          </a:solidFill>
          <a:ln cap="flat" algn="ctr">
            <a:solidFill>
              <a:srgbClr val="CCFFFF"/>
            </a:solidFill>
          </a:ln>
        </p:spPr>
        <p:txBody>
          <a:bodyPr/>
          <a:lstStyle/>
          <a:p>
            <a:pPr algn="just" eaLnBrk="1" hangingPunct="1">
              <a:buFontTx/>
              <a:buNone/>
            </a:pPr>
            <a:r>
              <a:rPr lang="tr-TR" sz="2600" b="1" smtClean="0">
                <a:solidFill>
                  <a:srgbClr val="00FFFF"/>
                </a:solidFill>
              </a:rPr>
              <a:t>Köşe Atışlarının Etkili Olabilmesi İçin</a:t>
            </a:r>
            <a:endParaRPr lang="tr-TR" sz="2600" smtClean="0">
              <a:solidFill>
                <a:srgbClr val="00FFFF"/>
              </a:solidFill>
            </a:endParaRPr>
          </a:p>
          <a:p>
            <a:pPr algn="just" eaLnBrk="1" hangingPunct="1">
              <a:buClr>
                <a:schemeClr val="tx1"/>
              </a:buClr>
              <a:buFont typeface="Wingdings" pitchFamily="2" charset="2"/>
              <a:buChar char="Ø"/>
            </a:pPr>
            <a:r>
              <a:rPr lang="tr-TR" sz="2600" smtClean="0"/>
              <a:t>Planlı ve organizeli olmalı,</a:t>
            </a:r>
          </a:p>
          <a:p>
            <a:pPr algn="just" eaLnBrk="1" hangingPunct="1">
              <a:buClr>
                <a:schemeClr val="tx1"/>
              </a:buClr>
              <a:buFont typeface="Wingdings" pitchFamily="2" charset="2"/>
              <a:buChar char="Ø"/>
            </a:pPr>
            <a:r>
              <a:rPr lang="tr-TR" sz="2600" smtClean="0"/>
              <a:t>Ön ve arka direkte adam bulundurulmalı,</a:t>
            </a:r>
          </a:p>
          <a:p>
            <a:pPr algn="just" eaLnBrk="1" hangingPunct="1">
              <a:buClr>
                <a:schemeClr val="tx1"/>
              </a:buClr>
              <a:buFont typeface="Wingdings" pitchFamily="2" charset="2"/>
              <a:buChar char="Ø"/>
            </a:pPr>
            <a:r>
              <a:rPr lang="tr-TR" sz="2600" smtClean="0"/>
              <a:t>Takım disiplini olmalı,</a:t>
            </a:r>
          </a:p>
          <a:p>
            <a:pPr algn="just" eaLnBrk="1" hangingPunct="1">
              <a:buClr>
                <a:schemeClr val="tx1"/>
              </a:buClr>
              <a:buFont typeface="Wingdings" pitchFamily="2" charset="2"/>
              <a:buChar char="Ø"/>
            </a:pPr>
            <a:r>
              <a:rPr lang="tr-TR" sz="2600" smtClean="0"/>
              <a:t>Etkili kafa vuruşu yapacak oyuncular hücum bölgesinde bulunmalı,</a:t>
            </a:r>
          </a:p>
          <a:p>
            <a:pPr algn="just" eaLnBrk="1" hangingPunct="1">
              <a:buClr>
                <a:schemeClr val="tx1"/>
              </a:buClr>
              <a:buFont typeface="Wingdings" pitchFamily="2" charset="2"/>
              <a:buChar char="Ø"/>
            </a:pPr>
            <a:r>
              <a:rPr lang="tr-TR" sz="2600" smtClean="0"/>
              <a:t>Konsantrasyon elden bırakılmamalı.</a:t>
            </a:r>
          </a:p>
        </p:txBody>
      </p:sp>
      <p:sp>
        <p:nvSpPr>
          <p:cNvPr id="5" name="4 Dikdörtgen"/>
          <p:cNvSpPr/>
          <p:nvPr/>
        </p:nvSpPr>
        <p:spPr>
          <a:xfrm>
            <a:off x="285720" y="1571612"/>
            <a:ext cx="7643866" cy="76944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a:defRPr/>
            </a:pPr>
            <a:r>
              <a:rPr lang="tr-TR"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Korner Atışları</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90115" name="Rectangle 3"/>
          <p:cNvSpPr>
            <a:spLocks noGrp="1" noChangeArrowheads="1"/>
          </p:cNvSpPr>
          <p:nvPr>
            <p:ph type="body" idx="4294967295"/>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spcBef>
                <a:spcPct val="10000"/>
              </a:spcBef>
              <a:spcAft>
                <a:spcPct val="10000"/>
              </a:spcAft>
              <a:buClrTx/>
              <a:buFont typeface="Wingdings" pitchFamily="2" charset="2"/>
              <a:buChar char="Ø"/>
              <a:defRPr/>
            </a:pPr>
            <a:r>
              <a:rPr lang="tr-TR" sz="2400" dirty="0" err="1"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Kontraatak</a:t>
            </a:r>
            <a:endParaRPr lang="tr-TR" sz="2400" dirty="0" smtClean="0">
              <a:solidFill>
                <a:schemeClr val="bg1"/>
              </a:solidFill>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Ofsayt Taktiğine (Tuzağına) Karşı Alınacak Önlemler</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Hücum Anlayışında </a:t>
            </a:r>
            <a:r>
              <a:rPr lang="tr-TR" sz="2400"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Forcheking</a:t>
            </a:r>
            <a:endPar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Standart Pozisyonlar (Duran Toplar)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Taç Atışları</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Serbest Vuruşlar (</a:t>
            </a:r>
            <a:r>
              <a:rPr lang="tr-TR"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Freekick</a:t>
            </a: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Korner Atışları</a:t>
            </a:r>
          </a:p>
          <a:p>
            <a:pPr marL="442913" indent="-442913" algn="just" eaLnBrk="1" hangingPunct="1">
              <a:spcBef>
                <a:spcPct val="10000"/>
              </a:spcBef>
              <a:spcAft>
                <a:spcPct val="10000"/>
              </a:spcAft>
              <a:buClrTx/>
              <a:buFont typeface="Wingdings" pitchFamily="2" charset="2"/>
              <a:buChar char="Ø"/>
              <a:defRPr/>
            </a:pPr>
            <a:r>
              <a:rPr lang="tr-TR" sz="2400" b="1" dirty="0" smtClean="0">
                <a:effectLst>
                  <a:outerShdw blurRad="38100" dist="38100" dir="2700000" algn="tl">
                    <a:srgbClr val="336699"/>
                  </a:outerShdw>
                </a:effectLst>
              </a:rPr>
              <a:t>GÜÇLENDİRİLMİŞ (KAPALI DEFANS) SAVUNMAYA KARŞI ALINACAK TEDBİRLER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HÜCUMDA TAKIM TAKTİĞİ</a:t>
            </a:r>
          </a:p>
        </p:txBody>
      </p:sp>
      <p:sp>
        <p:nvSpPr>
          <p:cNvPr id="18435" name="Rectangle 3"/>
          <p:cNvSpPr>
            <a:spLocks noGrp="1" noChangeArrowheads="1"/>
          </p:cNvSpPr>
          <p:nvPr>
            <p:ph type="body" idx="1"/>
          </p:nvPr>
        </p:nvSpPr>
        <p:spPr>
          <a:xfrm>
            <a:off x="71438" y="2214563"/>
            <a:ext cx="8893175" cy="4500562"/>
          </a:xfrm>
          <a:solidFill>
            <a:schemeClr val="bg1">
              <a:alpha val="48000"/>
            </a:schemeClr>
          </a:solidFill>
          <a:ln cap="flat" algn="ctr">
            <a:solidFill>
              <a:srgbClr val="CCFFFF"/>
            </a:solidFill>
          </a:ln>
        </p:spPr>
        <p:txBody>
          <a:bodyPr/>
          <a:lstStyle/>
          <a:p>
            <a:pPr marL="265113" indent="-265113" algn="just" eaLnBrk="1" hangingPunct="1">
              <a:buClr>
                <a:schemeClr val="tx1"/>
              </a:buClr>
              <a:buFont typeface="Wingdings" pitchFamily="2" charset="2"/>
              <a:buChar char="Ø"/>
              <a:defRPr/>
            </a:pPr>
            <a:r>
              <a:rPr lang="tr-TR" sz="2000" dirty="0" smtClean="0"/>
              <a:t>Hücum oyunu genişliğine, özellikle kanatlardan oynanmalı,</a:t>
            </a:r>
          </a:p>
          <a:p>
            <a:pPr marL="265113" indent="-265113" algn="just" eaLnBrk="1" hangingPunct="1">
              <a:buClr>
                <a:schemeClr val="tx1"/>
              </a:buClr>
              <a:buFont typeface="Wingdings" pitchFamily="2" charset="2"/>
              <a:buChar char="Ø"/>
              <a:defRPr/>
            </a:pPr>
            <a:r>
              <a:rPr lang="tr-TR" sz="2000" dirty="0" smtClean="0"/>
              <a:t>Savunma </a:t>
            </a:r>
            <a:r>
              <a:rPr lang="tr-TR" sz="2000" dirty="0" err="1" smtClean="0"/>
              <a:t>blokunda</a:t>
            </a:r>
            <a:r>
              <a:rPr lang="tr-TR" sz="2000" dirty="0" smtClean="0"/>
              <a:t> tempolu </a:t>
            </a:r>
            <a:r>
              <a:rPr lang="tr-TR" sz="2000" dirty="0" err="1" smtClean="0"/>
              <a:t>dribling</a:t>
            </a:r>
            <a:r>
              <a:rPr lang="tr-TR" sz="2000" dirty="0" smtClean="0"/>
              <a:t> yaparak (hızlı bir şekilde top sürmek) top isteyen kendi takım arkadaşıyla oynayıp defans geçilmeye çalışılmalıdır.</a:t>
            </a:r>
          </a:p>
          <a:p>
            <a:pPr marL="265113" indent="-265113" algn="just" eaLnBrk="1" hangingPunct="1">
              <a:buClr>
                <a:schemeClr val="tx1"/>
              </a:buClr>
              <a:buFont typeface="Wingdings" pitchFamily="2" charset="2"/>
              <a:buChar char="Ø"/>
              <a:defRPr/>
            </a:pPr>
            <a:r>
              <a:rPr lang="tr-TR" sz="2000" dirty="0" smtClean="0"/>
              <a:t>Aniden oyunda yer değiştirmek,</a:t>
            </a:r>
          </a:p>
          <a:p>
            <a:pPr marL="265113" indent="-265113" algn="just" eaLnBrk="1" hangingPunct="1">
              <a:buClr>
                <a:schemeClr val="tx1"/>
              </a:buClr>
              <a:buFont typeface="Wingdings" pitchFamily="2" charset="2"/>
              <a:buChar char="Ø"/>
              <a:defRPr/>
            </a:pPr>
            <a:r>
              <a:rPr lang="tr-TR" sz="2000" dirty="0" smtClean="0"/>
              <a:t>Kısa paslı hızlı oyun,</a:t>
            </a:r>
          </a:p>
          <a:p>
            <a:pPr marL="265113" indent="-265113" algn="just" eaLnBrk="1" hangingPunct="1">
              <a:buClr>
                <a:schemeClr val="tx1"/>
              </a:buClr>
              <a:buFont typeface="Wingdings" pitchFamily="2" charset="2"/>
              <a:buChar char="Ø"/>
              <a:defRPr/>
            </a:pPr>
            <a:r>
              <a:rPr lang="tr-TR" sz="2000" dirty="0" smtClean="0"/>
              <a:t>Uzak mesafeden kaleye şut,</a:t>
            </a:r>
          </a:p>
          <a:p>
            <a:pPr marL="265113" indent="-265113" algn="just" eaLnBrk="1" hangingPunct="1">
              <a:buClr>
                <a:schemeClr val="tx1"/>
              </a:buClr>
              <a:buFont typeface="Wingdings" pitchFamily="2" charset="2"/>
              <a:buChar char="Ø"/>
              <a:defRPr/>
            </a:pPr>
            <a:r>
              <a:rPr lang="tr-TR" sz="2000" dirty="0" smtClean="0"/>
              <a:t>Savunma oyuncuları ile hücuma destek,</a:t>
            </a:r>
          </a:p>
          <a:p>
            <a:pPr marL="265113" indent="-265113" algn="just" eaLnBrk="1" hangingPunct="1">
              <a:buClr>
                <a:schemeClr val="tx1"/>
              </a:buClr>
              <a:buFont typeface="Wingdings" pitchFamily="2" charset="2"/>
              <a:buChar char="Ø"/>
              <a:defRPr/>
            </a:pPr>
            <a:r>
              <a:rPr lang="tr-TR" sz="2000" dirty="0" smtClean="0"/>
              <a:t>Kafa toplarına vurabilecek kuvvetli hücum elemanlarının hücum bölgesinde bulunması,</a:t>
            </a:r>
          </a:p>
          <a:p>
            <a:pPr marL="265113" indent="-265113" algn="just" eaLnBrk="1" hangingPunct="1">
              <a:buClr>
                <a:schemeClr val="tx1"/>
              </a:buClr>
              <a:buFont typeface="Wingdings" pitchFamily="2" charset="2"/>
              <a:buChar char="Ø"/>
              <a:defRPr/>
            </a:pPr>
            <a:r>
              <a:rPr lang="tr-TR" sz="2000" dirty="0" smtClean="0"/>
              <a:t>Verkaç yapmak veya verkaç yapar gibi yapıp dripling ile sonuca gitmek,</a:t>
            </a:r>
          </a:p>
          <a:p>
            <a:pPr marL="265113" indent="-265113" algn="just" eaLnBrk="1" hangingPunct="1">
              <a:buClr>
                <a:schemeClr val="tx1"/>
              </a:buClr>
              <a:buFont typeface="Wingdings" pitchFamily="2" charset="2"/>
              <a:buChar char="Ø"/>
              <a:defRPr/>
            </a:pPr>
            <a:r>
              <a:rPr lang="tr-TR" sz="2000" dirty="0" smtClean="0"/>
              <a:t>Bindirme ile kanat beklerinin hücuma katılmaları sağlanmalıdır.  </a:t>
            </a:r>
          </a:p>
          <a:p>
            <a:pPr marL="0" indent="0" algn="just" eaLnBrk="1" hangingPunct="1">
              <a:spcBef>
                <a:spcPct val="30000"/>
              </a:spcBef>
              <a:spcAft>
                <a:spcPct val="30000"/>
              </a:spcAft>
              <a:buClrTx/>
              <a:buFontTx/>
              <a:buNone/>
              <a:defRPr/>
            </a:pPr>
            <a:endParaRPr lang="tr-TR" sz="2000" dirty="0" smtClean="0"/>
          </a:p>
        </p:txBody>
      </p:sp>
      <p:sp>
        <p:nvSpPr>
          <p:cNvPr id="4" name="3 Dikdörtgen"/>
          <p:cNvSpPr/>
          <p:nvPr/>
        </p:nvSpPr>
        <p:spPr>
          <a:xfrm>
            <a:off x="71438" y="1610013"/>
            <a:ext cx="8929718" cy="46166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tr-T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Güçlendirilmiş Savunmaya  Karşı Alınacak Tedbirler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3200" smtClean="0"/>
              <a:t>TAKIM TAKTİĞİ</a:t>
            </a:r>
          </a:p>
        </p:txBody>
      </p:sp>
      <p:sp>
        <p:nvSpPr>
          <p:cNvPr id="30723" name="WordArt 4"/>
          <p:cNvSpPr>
            <a:spLocks noChangeArrowheads="1" noChangeShapeType="1" noTextEdit="1"/>
          </p:cNvSpPr>
          <p:nvPr/>
        </p:nvSpPr>
        <p:spPr bwMode="auto">
          <a:xfrm rot="-200100">
            <a:off x="827088" y="3213100"/>
            <a:ext cx="6769100" cy="935038"/>
          </a:xfrm>
          <a:prstGeom prst="rect">
            <a:avLst/>
          </a:prstGeom>
        </p:spPr>
        <p:txBody>
          <a:bodyPr wrap="none" fromWordArt="1">
            <a:prstTxWarp prst="textSlantUp">
              <a:avLst>
                <a:gd name="adj" fmla="val 32056"/>
              </a:avLst>
            </a:prstTxWarp>
          </a:bodyPr>
          <a:lstStyle/>
          <a:p>
            <a:pPr algn="ctr"/>
            <a:r>
              <a:rPr lang="tr-TR" sz="3600" kern="10">
                <a:ln w="9525">
                  <a:solidFill>
                    <a:srgbClr val="CC99FF"/>
                  </a:solidFill>
                  <a:round/>
                  <a:headEnd/>
                  <a:tailEnd/>
                </a:ln>
                <a:gradFill rotWithShape="1">
                  <a:gsLst>
                    <a:gs pos="0">
                      <a:srgbClr val="6600CC"/>
                    </a:gs>
                    <a:gs pos="100000">
                      <a:srgbClr val="CC00CC"/>
                    </a:gs>
                  </a:gsLst>
                  <a:lin ang="5580000" scaled="1"/>
                </a:gradFill>
                <a:effectLst>
                  <a:outerShdw dist="53882" dir="2700000" algn="ctr" rotWithShape="0">
                    <a:srgbClr val="9999FF">
                      <a:alpha val="79999"/>
                    </a:srgbClr>
                  </a:outerShdw>
                </a:effectLst>
                <a:latin typeface="Impact"/>
              </a:rPr>
              <a:t>SAVUNMADA TAKIM TAKTİĞİ</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SAVUNMADA TAKIM TAKTİĞİ</a:t>
            </a:r>
          </a:p>
        </p:txBody>
      </p:sp>
      <p:sp>
        <p:nvSpPr>
          <p:cNvPr id="31747" name="Rectangle 3"/>
          <p:cNvSpPr>
            <a:spLocks noGrp="1" noChangeArrowheads="1"/>
          </p:cNvSpPr>
          <p:nvPr>
            <p:ph type="body" idx="1"/>
          </p:nvPr>
        </p:nvSpPr>
        <p:spPr>
          <a:xfrm>
            <a:off x="250825" y="1628775"/>
            <a:ext cx="8642350" cy="1443038"/>
          </a:xfrm>
          <a:solidFill>
            <a:schemeClr val="bg1">
              <a:alpha val="47842"/>
            </a:schemeClr>
          </a:solidFill>
          <a:ln cap="flat" algn="ctr">
            <a:solidFill>
              <a:srgbClr val="CCFFFF"/>
            </a:solidFill>
          </a:ln>
        </p:spPr>
        <p:txBody>
          <a:bodyPr/>
          <a:lstStyle/>
          <a:p>
            <a:pPr marL="0" indent="0" algn="just" eaLnBrk="1" hangingPunct="1">
              <a:buFontTx/>
              <a:buNone/>
            </a:pPr>
            <a:r>
              <a:rPr lang="tr-TR" sz="2600" smtClean="0"/>
              <a:t>Savunmada ön şart; rakibin marke edilmesi, topun tehlikeli bölgeden dışarıya taşınması ve gol  yememek için mücadele edilmelidir.</a:t>
            </a:r>
          </a:p>
          <a:p>
            <a:pPr marL="0" indent="0" algn="just" eaLnBrk="1" hangingPunct="1">
              <a:spcBef>
                <a:spcPct val="30000"/>
              </a:spcBef>
              <a:spcAft>
                <a:spcPct val="30000"/>
              </a:spcAft>
              <a:buClrTx/>
              <a:buFontTx/>
              <a:buNone/>
            </a:pPr>
            <a:endParaRPr lang="tr-TR" sz="2600" smtClean="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SAVUNMADA TAKIM TAKTİĞİ</a:t>
            </a:r>
          </a:p>
        </p:txBody>
      </p:sp>
      <p:graphicFrame>
        <p:nvGraphicFramePr>
          <p:cNvPr id="11" name="10 Diyagram"/>
          <p:cNvGraphicFramePr/>
          <p:nvPr/>
        </p:nvGraphicFramePr>
        <p:xfrm>
          <a:off x="500034" y="1142984"/>
          <a:ext cx="7858180" cy="5072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250825" y="71438"/>
            <a:ext cx="5792788" cy="119697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FUTBOLDA TAKTİKLE İLİŞKİLİ DİĞER VERİM UNSURLARI</a:t>
            </a:r>
          </a:p>
        </p:txBody>
      </p:sp>
      <p:sp>
        <p:nvSpPr>
          <p:cNvPr id="6147" name="Oval 38"/>
          <p:cNvSpPr>
            <a:spLocks noChangeAspect="1" noChangeArrowheads="1"/>
          </p:cNvSpPr>
          <p:nvPr/>
        </p:nvSpPr>
        <p:spPr bwMode="auto">
          <a:xfrm>
            <a:off x="1331913" y="1773238"/>
            <a:ext cx="2879725" cy="2879725"/>
          </a:xfrm>
          <a:prstGeom prst="ellipse">
            <a:avLst/>
          </a:prstGeom>
          <a:solidFill>
            <a:srgbClr val="FF6600">
              <a:alpha val="45097"/>
            </a:srgbClr>
          </a:solidFill>
          <a:ln w="9525">
            <a:solidFill>
              <a:schemeClr val="tx1"/>
            </a:solidFill>
            <a:round/>
            <a:headEnd/>
            <a:tailEnd/>
          </a:ln>
        </p:spPr>
        <p:txBody>
          <a:bodyPr wrap="none" anchor="ctr"/>
          <a:lstStyle/>
          <a:p>
            <a:pPr algn="ctr"/>
            <a:r>
              <a:rPr lang="tr-TR" sz="2800" b="1"/>
              <a:t>TEKNİK</a:t>
            </a:r>
          </a:p>
        </p:txBody>
      </p:sp>
      <p:sp>
        <p:nvSpPr>
          <p:cNvPr id="6148" name="Oval 40"/>
          <p:cNvSpPr>
            <a:spLocks noChangeAspect="1" noChangeArrowheads="1"/>
          </p:cNvSpPr>
          <p:nvPr/>
        </p:nvSpPr>
        <p:spPr bwMode="auto">
          <a:xfrm>
            <a:off x="3924300" y="1774825"/>
            <a:ext cx="2879725" cy="2879725"/>
          </a:xfrm>
          <a:prstGeom prst="ellipse">
            <a:avLst/>
          </a:prstGeom>
          <a:solidFill>
            <a:srgbClr val="008000">
              <a:alpha val="49019"/>
            </a:srgbClr>
          </a:solidFill>
          <a:ln w="9525">
            <a:solidFill>
              <a:schemeClr val="tx1"/>
            </a:solidFill>
            <a:round/>
            <a:headEnd/>
            <a:tailEnd/>
          </a:ln>
        </p:spPr>
        <p:txBody>
          <a:bodyPr wrap="none" anchor="ctr"/>
          <a:lstStyle/>
          <a:p>
            <a:pPr algn="ctr"/>
            <a:r>
              <a:rPr lang="tr-TR" sz="2800" b="1"/>
              <a:t>TAKTİK</a:t>
            </a:r>
          </a:p>
        </p:txBody>
      </p:sp>
      <p:sp>
        <p:nvSpPr>
          <p:cNvPr id="6149" name="Oval 41"/>
          <p:cNvSpPr>
            <a:spLocks noChangeAspect="1" noChangeArrowheads="1"/>
          </p:cNvSpPr>
          <p:nvPr/>
        </p:nvSpPr>
        <p:spPr bwMode="auto">
          <a:xfrm>
            <a:off x="2700338" y="3716338"/>
            <a:ext cx="2879725" cy="2879725"/>
          </a:xfrm>
          <a:prstGeom prst="ellipse">
            <a:avLst/>
          </a:prstGeom>
          <a:solidFill>
            <a:srgbClr val="FFFF00">
              <a:alpha val="30980"/>
            </a:srgbClr>
          </a:solidFill>
          <a:ln w="9525">
            <a:solidFill>
              <a:schemeClr val="tx1"/>
            </a:solidFill>
            <a:round/>
            <a:headEnd/>
            <a:tailEnd/>
          </a:ln>
        </p:spPr>
        <p:txBody>
          <a:bodyPr wrap="none" anchor="ctr"/>
          <a:lstStyle/>
          <a:p>
            <a:pPr algn="ctr"/>
            <a:r>
              <a:rPr lang="tr-TR" sz="2800" b="1"/>
              <a:t>KONDİSYON</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SAVUNMADA TAKIM TAKTİĞİ</a:t>
            </a:r>
          </a:p>
        </p:txBody>
      </p:sp>
      <p:pic>
        <p:nvPicPr>
          <p:cNvPr id="33795" name="6 Diyagram"/>
          <p:cNvPicPr>
            <a:picLocks noChangeArrowheads="1"/>
          </p:cNvPicPr>
          <p:nvPr/>
        </p:nvPicPr>
        <p:blipFill>
          <a:blip r:embed="rId3" cstate="print"/>
          <a:srcRect/>
          <a:stretch>
            <a:fillRect/>
          </a:stretch>
        </p:blipFill>
        <p:spPr bwMode="auto">
          <a:xfrm>
            <a:off x="365125" y="2109788"/>
            <a:ext cx="8474075" cy="4168775"/>
          </a:xfrm>
          <a:prstGeom prst="rect">
            <a:avLst/>
          </a:prstGeom>
          <a:noFill/>
          <a:ln w="9525">
            <a:noFill/>
            <a:miter lim="800000"/>
            <a:headEnd/>
            <a:tailEnd/>
          </a:ln>
        </p:spPr>
      </p:pic>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SAVUNMADA TAKIM TAKTİĞİ</a:t>
            </a:r>
          </a:p>
        </p:txBody>
      </p:sp>
      <p:sp>
        <p:nvSpPr>
          <p:cNvPr id="34819" name="Rectangle 3"/>
          <p:cNvSpPr>
            <a:spLocks noGrp="1" noChangeArrowheads="1"/>
          </p:cNvSpPr>
          <p:nvPr>
            <p:ph type="body" idx="1"/>
          </p:nvPr>
        </p:nvSpPr>
        <p:spPr>
          <a:xfrm>
            <a:off x="250825" y="1628775"/>
            <a:ext cx="8642350" cy="2014538"/>
          </a:xfrm>
          <a:solidFill>
            <a:schemeClr val="bg1">
              <a:alpha val="47842"/>
            </a:schemeClr>
          </a:solidFill>
          <a:ln cap="flat" algn="ctr">
            <a:solidFill>
              <a:srgbClr val="CCFFFF"/>
            </a:solidFill>
          </a:ln>
        </p:spPr>
        <p:txBody>
          <a:bodyPr/>
          <a:lstStyle/>
          <a:p>
            <a:pPr marL="0" indent="0" algn="just" eaLnBrk="1" hangingPunct="1">
              <a:buFontTx/>
              <a:buNone/>
            </a:pPr>
            <a:r>
              <a:rPr lang="tr-TR" sz="2600" b="1" smtClean="0">
                <a:solidFill>
                  <a:srgbClr val="00FFFF"/>
                </a:solidFill>
              </a:rPr>
              <a:t>Adam Markajı</a:t>
            </a:r>
          </a:p>
          <a:p>
            <a:pPr marL="0" indent="0" algn="just" eaLnBrk="1" hangingPunct="1">
              <a:spcBef>
                <a:spcPct val="50000"/>
              </a:spcBef>
              <a:spcAft>
                <a:spcPct val="35000"/>
              </a:spcAft>
              <a:buFontTx/>
              <a:buNone/>
            </a:pPr>
            <a:r>
              <a:rPr lang="tr-TR" sz="2600" smtClean="0"/>
              <a:t>Adam markajının en belirgin özelliği bir savunma oyuncusunun daha önceden tespit edilen hücum oyuncusunu bütün sahada markaj altında tutmasıdır.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04800" y="285750"/>
            <a:ext cx="5695950" cy="785813"/>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SAVUNMADA TAKIM TAKTİĞİ</a:t>
            </a:r>
          </a:p>
        </p:txBody>
      </p:sp>
      <p:sp>
        <p:nvSpPr>
          <p:cNvPr id="35843" name="4 İçerik Yer Tutucusu"/>
          <p:cNvSpPr>
            <a:spLocks noGrp="1"/>
          </p:cNvSpPr>
          <p:nvPr>
            <p:ph idx="1"/>
          </p:nvPr>
        </p:nvSpPr>
        <p:spPr>
          <a:xfrm>
            <a:off x="250825" y="1714500"/>
            <a:ext cx="8642350" cy="4857750"/>
          </a:xfrm>
          <a:solidFill>
            <a:schemeClr val="bg1">
              <a:alpha val="47842"/>
            </a:schemeClr>
          </a:solidFill>
          <a:ln cap="flat" algn="ctr">
            <a:solidFill>
              <a:srgbClr val="CCFFFF"/>
            </a:solidFill>
          </a:ln>
        </p:spPr>
        <p:txBody>
          <a:bodyPr/>
          <a:lstStyle/>
          <a:p>
            <a:pPr algn="just" eaLnBrk="1" hangingPunct="1">
              <a:buClr>
                <a:schemeClr val="tx1"/>
              </a:buClr>
              <a:buFontTx/>
              <a:buNone/>
            </a:pPr>
            <a:r>
              <a:rPr lang="tr-TR" sz="2400" smtClean="0">
                <a:solidFill>
                  <a:srgbClr val="00FFFF"/>
                </a:solidFill>
              </a:rPr>
              <a:t>Adam Markajının Avantajları</a:t>
            </a:r>
          </a:p>
          <a:p>
            <a:pPr algn="just" eaLnBrk="1" hangingPunct="1">
              <a:buClr>
                <a:schemeClr val="tx1"/>
              </a:buClr>
              <a:buFontTx/>
              <a:buNone/>
            </a:pPr>
            <a:endParaRPr lang="tr-TR" sz="900" smtClean="0"/>
          </a:p>
          <a:p>
            <a:pPr algn="just" eaLnBrk="1" hangingPunct="1">
              <a:buClr>
                <a:schemeClr val="tx1"/>
              </a:buClr>
              <a:buFont typeface="Wingdings" pitchFamily="2" charset="2"/>
              <a:buChar char="Ø"/>
            </a:pPr>
            <a:r>
              <a:rPr lang="tr-TR" sz="2400" smtClean="0"/>
              <a:t>Savunmadaki görev dağılımı açık ve anlaşılırdır,</a:t>
            </a:r>
          </a:p>
          <a:p>
            <a:pPr algn="just" eaLnBrk="1" hangingPunct="1">
              <a:buClr>
                <a:schemeClr val="tx1"/>
              </a:buClr>
              <a:buFont typeface="Wingdings" pitchFamily="2" charset="2"/>
              <a:buChar char="Ø"/>
            </a:pPr>
            <a:r>
              <a:rPr lang="tr-TR" sz="2400" smtClean="0"/>
              <a:t>Rakibin oyun kurucu elemanı ve iyi dripling yapan elemanları etkisiz hale getirilebilir,</a:t>
            </a:r>
          </a:p>
          <a:p>
            <a:pPr algn="just" eaLnBrk="1" hangingPunct="1">
              <a:buClr>
                <a:schemeClr val="tx1"/>
              </a:buClr>
              <a:buFont typeface="Wingdings" pitchFamily="2" charset="2"/>
              <a:buChar char="Ø"/>
            </a:pPr>
            <a:r>
              <a:rPr lang="tr-TR" sz="2400" smtClean="0"/>
              <a:t>Rakip daha çok koşmaya zorlanır,</a:t>
            </a:r>
          </a:p>
          <a:p>
            <a:pPr algn="just" eaLnBrk="1" hangingPunct="1">
              <a:buClr>
                <a:schemeClr val="tx1"/>
              </a:buClr>
              <a:buFont typeface="Wingdings" pitchFamily="2" charset="2"/>
              <a:buChar char="Ø"/>
            </a:pPr>
            <a:r>
              <a:rPr lang="tr-TR" sz="2400" smtClean="0"/>
              <a:t>Özellikle tekniği zayıf oyunculardan top daha kolay kazanılır,</a:t>
            </a:r>
          </a:p>
          <a:p>
            <a:pPr algn="just" eaLnBrk="1" hangingPunct="1">
              <a:buClr>
                <a:schemeClr val="tx1"/>
              </a:buClr>
              <a:buFont typeface="Wingdings" pitchFamily="2" charset="2"/>
              <a:buChar char="Ø"/>
            </a:pPr>
            <a:r>
              <a:rPr lang="tr-TR" sz="2400" smtClean="0"/>
              <a:t>Duygusal rakip oyuncular kolay etkilenirler ve çabuk sinirlenirler,</a:t>
            </a:r>
          </a:p>
          <a:p>
            <a:pPr algn="just" eaLnBrk="1" hangingPunct="1">
              <a:buClr>
                <a:schemeClr val="tx1"/>
              </a:buClr>
              <a:buFont typeface="Wingdings" pitchFamily="2" charset="2"/>
              <a:buChar char="Ø"/>
            </a:pPr>
            <a:r>
              <a:rPr lang="tr-TR" sz="2400" smtClean="0"/>
              <a:t>Tutulması gerekli rakip oyuncunun özelliklerine göre iyi bir defans anlayışı geliştirilerek başarılı olunabilir.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04800" y="285750"/>
            <a:ext cx="5695950" cy="785813"/>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dirty="0" smtClean="0">
                <a:effectLst>
                  <a:outerShdw blurRad="38100" dist="38100" dir="2700000" algn="tl">
                    <a:srgbClr val="000000">
                      <a:alpha val="43137"/>
                    </a:srgbClr>
                  </a:outerShdw>
                </a:effectLst>
              </a:rPr>
              <a:t>SAVUNMADA TAKIM TAKTİĞİ</a:t>
            </a:r>
          </a:p>
        </p:txBody>
      </p:sp>
      <p:sp>
        <p:nvSpPr>
          <p:cNvPr id="36867" name="4 İçerik Yer Tutucusu"/>
          <p:cNvSpPr>
            <a:spLocks noGrp="1"/>
          </p:cNvSpPr>
          <p:nvPr>
            <p:ph idx="1"/>
          </p:nvPr>
        </p:nvSpPr>
        <p:spPr>
          <a:xfrm>
            <a:off x="250825" y="1714500"/>
            <a:ext cx="8642350" cy="4857750"/>
          </a:xfrm>
          <a:solidFill>
            <a:schemeClr val="bg1">
              <a:alpha val="47842"/>
            </a:schemeClr>
          </a:solidFill>
          <a:ln cap="flat" algn="ctr">
            <a:solidFill>
              <a:srgbClr val="CCFFFF"/>
            </a:solidFill>
          </a:ln>
        </p:spPr>
        <p:txBody>
          <a:bodyPr/>
          <a:lstStyle/>
          <a:p>
            <a:pPr algn="just" eaLnBrk="1" hangingPunct="1">
              <a:buClr>
                <a:schemeClr val="tx1"/>
              </a:buClr>
              <a:buFontTx/>
              <a:buNone/>
            </a:pPr>
            <a:r>
              <a:rPr lang="tr-TR" sz="2400" smtClean="0">
                <a:solidFill>
                  <a:srgbClr val="00FFFF"/>
                </a:solidFill>
              </a:rPr>
              <a:t>Adam Markajının Dezavantajları;</a:t>
            </a:r>
          </a:p>
          <a:p>
            <a:pPr algn="just" eaLnBrk="1" hangingPunct="1">
              <a:spcBef>
                <a:spcPts val="600"/>
              </a:spcBef>
              <a:buClr>
                <a:schemeClr val="tx1"/>
              </a:buClr>
              <a:buFont typeface="Wingdings" pitchFamily="2" charset="2"/>
              <a:buChar char="Ø"/>
            </a:pPr>
            <a:r>
              <a:rPr lang="tr-TR" sz="2400" smtClean="0"/>
              <a:t>Rakip bizi koşmaya ve tempoyu artırmaya zorlayabilir. Bu yüzden kondisyonu iyi olan takımlara uygulanması zordur,</a:t>
            </a:r>
          </a:p>
          <a:p>
            <a:pPr algn="just" eaLnBrk="1" hangingPunct="1">
              <a:spcBef>
                <a:spcPts val="600"/>
              </a:spcBef>
              <a:buClr>
                <a:schemeClr val="tx1"/>
              </a:buClr>
              <a:buFont typeface="Wingdings" pitchFamily="2" charset="2"/>
              <a:buChar char="Ø"/>
            </a:pPr>
            <a:r>
              <a:rPr lang="tr-TR" sz="2400" smtClean="0"/>
              <a:t>Bir savunma oyucusunun rakip tarafından geçilmesi, savunmada karışıklığa neden olabilir,</a:t>
            </a:r>
          </a:p>
          <a:p>
            <a:pPr algn="just" eaLnBrk="1" hangingPunct="1">
              <a:spcBef>
                <a:spcPts val="600"/>
              </a:spcBef>
              <a:buClr>
                <a:schemeClr val="tx1"/>
              </a:buClr>
              <a:buFont typeface="Wingdings" pitchFamily="2" charset="2"/>
              <a:buChar char="Ø"/>
            </a:pPr>
            <a:r>
              <a:rPr lang="tr-TR" sz="2400" smtClean="0"/>
              <a:t>Markaj yapan takımın hücum etkinliği olumsuz yönden etkilenebilir,</a:t>
            </a:r>
          </a:p>
          <a:p>
            <a:pPr algn="just" eaLnBrk="1" hangingPunct="1">
              <a:spcBef>
                <a:spcPts val="600"/>
              </a:spcBef>
              <a:buClr>
                <a:schemeClr val="tx1"/>
              </a:buClr>
              <a:buFont typeface="Wingdings" pitchFamily="2" charset="2"/>
              <a:buChar char="Ø"/>
            </a:pPr>
            <a:r>
              <a:rPr lang="tr-TR" sz="2400" smtClean="0"/>
              <a:t>Rakip, taktik uygulamalar ile savunmayı zor durumda bırakabilir.</a:t>
            </a:r>
          </a:p>
          <a:p>
            <a:pPr algn="just" eaLnBrk="1" hangingPunct="1">
              <a:buClr>
                <a:schemeClr val="tx1"/>
              </a:buClr>
              <a:buFontTx/>
              <a:buNone/>
            </a:pPr>
            <a:endParaRPr lang="tr-TR" sz="2400" smtClean="0">
              <a:solidFill>
                <a:srgbClr val="00FFFF"/>
              </a:solidFill>
            </a:endParaRPr>
          </a:p>
          <a:p>
            <a:pPr algn="just" eaLnBrk="1" hangingPunct="1">
              <a:buClr>
                <a:schemeClr val="tx1"/>
              </a:buClr>
              <a:buFontTx/>
              <a:buNone/>
            </a:pPr>
            <a:endParaRPr lang="tr-TR" sz="900" smtClean="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37891" name="Rectangle 3"/>
          <p:cNvSpPr>
            <a:spLocks noGrp="1" noChangeArrowheads="1"/>
          </p:cNvSpPr>
          <p:nvPr>
            <p:ph type="body" idx="1"/>
          </p:nvPr>
        </p:nvSpPr>
        <p:spPr>
          <a:xfrm>
            <a:off x="250825" y="1628775"/>
            <a:ext cx="8642350" cy="4176713"/>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600" b="1" smtClean="0">
                <a:solidFill>
                  <a:srgbClr val="00FFFF"/>
                </a:solidFill>
              </a:rPr>
              <a:t>Alan Markajı</a:t>
            </a:r>
          </a:p>
          <a:p>
            <a:pPr marL="0" indent="0" algn="just" eaLnBrk="1" hangingPunct="1">
              <a:lnSpc>
                <a:spcPct val="105000"/>
              </a:lnSpc>
              <a:spcBef>
                <a:spcPct val="30000"/>
              </a:spcBef>
              <a:spcAft>
                <a:spcPct val="30000"/>
              </a:spcAft>
              <a:buClrTx/>
              <a:buFontTx/>
              <a:buNone/>
            </a:pPr>
            <a:r>
              <a:rPr lang="tr-TR" sz="2600" smtClean="0"/>
              <a:t>Alan markajı, alanın savunması değil, alan içine giren herhangi bir oyuncunun marke edilmesidir. Alan markajında oyun sahası, düşünce olarak kenar çizgilerine, parelel bölümlere (zonlara) ayrılmıştır. Bu bölümlerde yapılan markajlara saha markajı denir.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38915"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442913" indent="-442913">
              <a:lnSpc>
                <a:spcPct val="90000"/>
              </a:lnSpc>
              <a:spcBef>
                <a:spcPct val="30000"/>
              </a:spcBef>
              <a:spcAft>
                <a:spcPct val="25000"/>
              </a:spcAft>
              <a:buClr>
                <a:schemeClr val="tx1"/>
              </a:buClr>
              <a:buFont typeface="Wingdings" pitchFamily="2" charset="2"/>
              <a:buNone/>
            </a:pPr>
            <a:r>
              <a:rPr lang="tr-TR" sz="2600" b="1" smtClean="0">
                <a:solidFill>
                  <a:srgbClr val="00FFFF"/>
                </a:solidFill>
              </a:rPr>
              <a:t>Alan (Saha) Markajının Avantajları;</a:t>
            </a:r>
            <a:endParaRPr lang="tr-TR" sz="2600" smtClean="0">
              <a:solidFill>
                <a:srgbClr val="00FFFF"/>
              </a:solidFill>
            </a:endParaRPr>
          </a:p>
          <a:p>
            <a:pPr marL="442913" indent="-442913">
              <a:lnSpc>
                <a:spcPct val="90000"/>
              </a:lnSpc>
              <a:spcBef>
                <a:spcPct val="30000"/>
              </a:spcBef>
              <a:spcAft>
                <a:spcPct val="25000"/>
              </a:spcAft>
              <a:buClr>
                <a:schemeClr val="tx1"/>
              </a:buClr>
              <a:buFont typeface="Wingdings" pitchFamily="2" charset="2"/>
              <a:buChar char="Ø"/>
            </a:pPr>
            <a:r>
              <a:rPr lang="tr-TR" sz="2600" smtClean="0"/>
              <a:t>Rakibin uyguladığı taktik organizasyonlar, daha az koşularak engellenir.</a:t>
            </a:r>
          </a:p>
          <a:p>
            <a:pPr marL="442913" indent="-442913">
              <a:lnSpc>
                <a:spcPct val="90000"/>
              </a:lnSpc>
              <a:spcBef>
                <a:spcPct val="30000"/>
              </a:spcBef>
              <a:spcAft>
                <a:spcPct val="25000"/>
              </a:spcAft>
              <a:buClr>
                <a:schemeClr val="tx1"/>
              </a:buClr>
              <a:buFont typeface="Wingdings" pitchFamily="2" charset="2"/>
              <a:buChar char="Ø"/>
            </a:pPr>
            <a:r>
              <a:rPr lang="tr-TR" sz="2600" smtClean="0"/>
              <a:t>Ekonomiktir. </a:t>
            </a:r>
          </a:p>
          <a:p>
            <a:pPr marL="442913" indent="-442913">
              <a:lnSpc>
                <a:spcPct val="90000"/>
              </a:lnSpc>
              <a:spcBef>
                <a:spcPct val="30000"/>
              </a:spcBef>
              <a:spcAft>
                <a:spcPct val="25000"/>
              </a:spcAft>
              <a:buClr>
                <a:schemeClr val="tx1"/>
              </a:buClr>
              <a:buFont typeface="Wingdings" pitchFamily="2" charset="2"/>
              <a:buChar char="Ø"/>
            </a:pPr>
            <a:r>
              <a:rPr lang="tr-TR" sz="2600" smtClean="0"/>
              <a:t>Hücum oyununa geçiş ve hücumun organize edilmesi için imkanlar mevcuttur.</a:t>
            </a:r>
          </a:p>
          <a:p>
            <a:pPr marL="442913" indent="-442913">
              <a:lnSpc>
                <a:spcPct val="90000"/>
              </a:lnSpc>
              <a:spcBef>
                <a:spcPct val="30000"/>
              </a:spcBef>
              <a:spcAft>
                <a:spcPct val="25000"/>
              </a:spcAft>
              <a:buClr>
                <a:schemeClr val="tx1"/>
              </a:buClr>
              <a:buFont typeface="Wingdings" pitchFamily="2" charset="2"/>
              <a:buChar char="Ø"/>
            </a:pPr>
            <a:r>
              <a:rPr lang="tr-TR" sz="2600" smtClean="0"/>
              <a:t>Bir savunma oyuncusunun geçilmesinden sonra, diğerinin yerini alması daha kolaydır.</a:t>
            </a:r>
            <a:endParaRPr lang="tr-TR" sz="2600" b="1" smtClean="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39939" name="Rectangle 3"/>
          <p:cNvSpPr>
            <a:spLocks noGrp="1" noChangeArrowheads="1"/>
          </p:cNvSpPr>
          <p:nvPr>
            <p:ph type="body" idx="4294967295"/>
          </p:nvPr>
        </p:nvSpPr>
        <p:spPr>
          <a:xfrm>
            <a:off x="179388" y="1628775"/>
            <a:ext cx="8713787" cy="4968875"/>
          </a:xfrm>
          <a:solidFill>
            <a:schemeClr val="bg1">
              <a:alpha val="47842"/>
            </a:schemeClr>
          </a:solidFill>
          <a:ln cap="flat" algn="ctr">
            <a:solidFill>
              <a:srgbClr val="CCFFFF"/>
            </a:solidFill>
          </a:ln>
        </p:spPr>
        <p:txBody>
          <a:bodyPr/>
          <a:lstStyle/>
          <a:p>
            <a:pPr marL="357188" indent="-357188">
              <a:lnSpc>
                <a:spcPct val="80000"/>
              </a:lnSpc>
              <a:spcBef>
                <a:spcPct val="25000"/>
              </a:spcBef>
              <a:spcAft>
                <a:spcPct val="25000"/>
              </a:spcAft>
              <a:buFontTx/>
              <a:buNone/>
            </a:pPr>
            <a:r>
              <a:rPr lang="tr-TR" sz="2400" b="1" smtClean="0">
                <a:solidFill>
                  <a:srgbClr val="00FFFF"/>
                </a:solidFill>
              </a:rPr>
              <a:t>Alan (Saha) Markajının Dezavantajları;</a:t>
            </a:r>
            <a:endParaRPr lang="tr-TR" sz="2400" smtClean="0">
              <a:solidFill>
                <a:srgbClr val="00FFFF"/>
              </a:solidFill>
            </a:endParaRPr>
          </a:p>
          <a:p>
            <a:pPr marL="357188" indent="-357188">
              <a:lnSpc>
                <a:spcPct val="80000"/>
              </a:lnSpc>
              <a:spcBef>
                <a:spcPct val="25000"/>
              </a:spcBef>
              <a:spcAft>
                <a:spcPct val="25000"/>
              </a:spcAft>
              <a:buClr>
                <a:schemeClr val="tx1"/>
              </a:buClr>
              <a:buFont typeface="Wingdings" pitchFamily="2" charset="2"/>
              <a:buChar char="Ø"/>
            </a:pPr>
            <a:r>
              <a:rPr lang="tr-TR" sz="2400" smtClean="0"/>
              <a:t>Alan savunması, rakibin iyi top süren oyuncuları var ise açık verilebilir,</a:t>
            </a:r>
          </a:p>
          <a:p>
            <a:pPr marL="357188" indent="-357188">
              <a:lnSpc>
                <a:spcPct val="80000"/>
              </a:lnSpc>
              <a:spcBef>
                <a:spcPct val="25000"/>
              </a:spcBef>
              <a:spcAft>
                <a:spcPct val="25000"/>
              </a:spcAft>
              <a:buClr>
                <a:schemeClr val="tx1"/>
              </a:buClr>
              <a:buFont typeface="Wingdings" pitchFamily="2" charset="2"/>
              <a:buChar char="Ø"/>
            </a:pPr>
            <a:r>
              <a:rPr lang="tr-TR" sz="2400" smtClean="0"/>
              <a:t>Bölgesel savunma dizilişi açık olduğundan, savunmada boşluklar oluşabilir,</a:t>
            </a:r>
          </a:p>
          <a:p>
            <a:pPr marL="357188" indent="-357188">
              <a:lnSpc>
                <a:spcPct val="80000"/>
              </a:lnSpc>
              <a:spcBef>
                <a:spcPct val="25000"/>
              </a:spcBef>
              <a:spcAft>
                <a:spcPct val="25000"/>
              </a:spcAft>
              <a:buClr>
                <a:schemeClr val="tx1"/>
              </a:buClr>
              <a:buFont typeface="Wingdings" pitchFamily="2" charset="2"/>
              <a:buChar char="Ø"/>
            </a:pPr>
            <a:r>
              <a:rPr lang="tr-TR" sz="2400" smtClean="0"/>
              <a:t>Savunma oyuncularının devamlı olarak değişik rakip oyunculara konsantre olmaları gerekmektedir,</a:t>
            </a:r>
          </a:p>
          <a:p>
            <a:pPr marL="357188" indent="-357188">
              <a:lnSpc>
                <a:spcPct val="80000"/>
              </a:lnSpc>
              <a:spcBef>
                <a:spcPct val="25000"/>
              </a:spcBef>
              <a:spcAft>
                <a:spcPct val="25000"/>
              </a:spcAft>
              <a:buClr>
                <a:schemeClr val="tx1"/>
              </a:buClr>
              <a:buFont typeface="Wingdings" pitchFamily="2" charset="2"/>
              <a:buChar char="Ø"/>
            </a:pPr>
            <a:r>
              <a:rPr lang="tr-TR" sz="2400" smtClean="0"/>
              <a:t>Rakibin kombine hücumları karşısında, savunmanın oyun insiyatifini  (oyunu kontrol edebilme) sürekli elinde tutması zordur,</a:t>
            </a:r>
          </a:p>
          <a:p>
            <a:pPr marL="357188" indent="-357188">
              <a:lnSpc>
                <a:spcPct val="80000"/>
              </a:lnSpc>
              <a:spcBef>
                <a:spcPct val="25000"/>
              </a:spcBef>
              <a:spcAft>
                <a:spcPct val="25000"/>
              </a:spcAft>
              <a:buClr>
                <a:schemeClr val="tx1"/>
              </a:buClr>
              <a:buFont typeface="Wingdings" pitchFamily="2" charset="2"/>
              <a:buChar char="Ø"/>
            </a:pPr>
            <a:r>
              <a:rPr lang="tr-TR" sz="2400" smtClean="0"/>
              <a:t>Zeki ve dikkatli oyunculara ihtiyaç duyulur. Sürekli dikkatini oyuna vermek, bazı sporcuları sıkar ve bir süre sonra, oyunda konsantreleri kaybolur.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0963"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600" b="1" smtClean="0">
                <a:solidFill>
                  <a:srgbClr val="00FFFF"/>
                </a:solidFill>
              </a:rPr>
              <a:t>Kombine Markaj</a:t>
            </a:r>
          </a:p>
          <a:p>
            <a:pPr marL="0" indent="0" algn="just" eaLnBrk="1" hangingPunct="1">
              <a:spcBef>
                <a:spcPct val="30000"/>
              </a:spcBef>
              <a:spcAft>
                <a:spcPct val="30000"/>
              </a:spcAft>
              <a:buClrTx/>
              <a:buFontTx/>
              <a:buNone/>
            </a:pPr>
            <a:r>
              <a:rPr lang="tr-TR" sz="2600" smtClean="0"/>
              <a:t>Alan ve Adam markajının avantajlarından istifade edilerek, her iki markaj tekniğinin birlikte uygulanmasıdır.  Kombine markajda diğer markaj teknikleri aynen uygulanır.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1987"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600" b="1" smtClean="0">
                <a:solidFill>
                  <a:srgbClr val="00FFFF"/>
                </a:solidFill>
              </a:rPr>
              <a:t>Ofsayt Taktiği</a:t>
            </a:r>
          </a:p>
          <a:p>
            <a:pPr marL="0" indent="0" algn="just" eaLnBrk="1" hangingPunct="1">
              <a:spcBef>
                <a:spcPct val="30000"/>
              </a:spcBef>
              <a:spcAft>
                <a:spcPct val="30000"/>
              </a:spcAft>
              <a:buClrTx/>
              <a:buFontTx/>
              <a:buNone/>
            </a:pPr>
            <a:r>
              <a:rPr lang="tr-TR" sz="2600" smtClean="0"/>
              <a:t>Ofsayt taktiği, hücum eden takıma karşı uygulanan bir savunma takım taktiğidir. Bu taktik uygulanarak, rakibe hızlı hücum ve derinlemesine pas atma imkanı tanınmaya çalışılır.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3011"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357188" indent="-357188" algn="just" eaLnBrk="1" hangingPunct="1">
              <a:spcBef>
                <a:spcPct val="30000"/>
              </a:spcBef>
              <a:spcAft>
                <a:spcPct val="30000"/>
              </a:spcAft>
              <a:buClrTx/>
              <a:buFontTx/>
              <a:buNone/>
            </a:pPr>
            <a:r>
              <a:rPr lang="tr-TR" sz="2600" b="1" smtClean="0">
                <a:solidFill>
                  <a:srgbClr val="00FFFF"/>
                </a:solidFill>
              </a:rPr>
              <a:t>Ofsayt Taktiği Uygulanabilecek Durumlar;</a:t>
            </a:r>
          </a:p>
          <a:p>
            <a:pPr marL="357188" indent="-357188" algn="just" eaLnBrk="1" hangingPunct="1">
              <a:spcBef>
                <a:spcPct val="30000"/>
              </a:spcBef>
              <a:spcAft>
                <a:spcPct val="30000"/>
              </a:spcAft>
              <a:buClrTx/>
              <a:buFont typeface="Wingdings" pitchFamily="2" charset="2"/>
              <a:buChar char="Ø"/>
            </a:pPr>
            <a:r>
              <a:rPr lang="tr-TR" sz="2600" smtClean="0"/>
              <a:t>Rakip hücum oyuncuları rakip yarı alanında koşarak geliyor ve pas bekliyorlarsa,</a:t>
            </a:r>
          </a:p>
          <a:p>
            <a:pPr marL="357188" indent="-357188" algn="just" eaLnBrk="1" hangingPunct="1">
              <a:spcBef>
                <a:spcPct val="30000"/>
              </a:spcBef>
              <a:spcAft>
                <a:spcPct val="30000"/>
              </a:spcAft>
              <a:buClrTx/>
              <a:buFont typeface="Wingdings" pitchFamily="2" charset="2"/>
              <a:buChar char="Ø"/>
            </a:pPr>
            <a:r>
              <a:rPr lang="tr-TR" sz="2600" smtClean="0"/>
              <a:t>Savunma yapan takım, savunma yaparken topu yeterince uzağa atamamış ve top rakip tarafından tekrar kapılmışsa,ofsayt taktiği uygulanabilir.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3200" smtClean="0"/>
              <a:t>TAKIM TAKTİĞİ</a:t>
            </a:r>
          </a:p>
        </p:txBody>
      </p:sp>
      <p:sp>
        <p:nvSpPr>
          <p:cNvPr id="7171" name="Rectangle 3"/>
          <p:cNvSpPr>
            <a:spLocks noGrp="1" noChangeArrowheads="1"/>
          </p:cNvSpPr>
          <p:nvPr>
            <p:ph type="body" idx="1"/>
          </p:nvPr>
        </p:nvSpPr>
        <p:spPr>
          <a:xfrm>
            <a:off x="2987675" y="1989138"/>
            <a:ext cx="3600450" cy="792162"/>
          </a:xfrm>
          <a:solidFill>
            <a:schemeClr val="accent1">
              <a:alpha val="27058"/>
            </a:schemeClr>
          </a:solidFill>
          <a:ln cap="flat" algn="ctr">
            <a:solidFill>
              <a:schemeClr val="tx1"/>
            </a:solidFill>
          </a:ln>
        </p:spPr>
        <p:txBody>
          <a:bodyPr wrap="none" anchor="ctr"/>
          <a:lstStyle/>
          <a:p>
            <a:pPr marL="0" indent="0" algn="ctr" eaLnBrk="1" hangingPunct="1">
              <a:spcBef>
                <a:spcPct val="0"/>
              </a:spcBef>
              <a:buClrTx/>
              <a:buFontTx/>
              <a:buNone/>
            </a:pPr>
            <a:r>
              <a:rPr lang="tr-TR" sz="2400" b="1" smtClean="0"/>
              <a:t>TAKIM TAKTİĞİ</a:t>
            </a:r>
          </a:p>
        </p:txBody>
      </p:sp>
      <p:sp>
        <p:nvSpPr>
          <p:cNvPr id="7172" name="Rectangle 4"/>
          <p:cNvSpPr>
            <a:spLocks noChangeArrowheads="1"/>
          </p:cNvSpPr>
          <p:nvPr/>
        </p:nvSpPr>
        <p:spPr bwMode="auto">
          <a:xfrm>
            <a:off x="1042988" y="3932238"/>
            <a:ext cx="3529012" cy="865187"/>
          </a:xfrm>
          <a:prstGeom prst="rect">
            <a:avLst/>
          </a:prstGeom>
          <a:solidFill>
            <a:schemeClr val="accent1">
              <a:alpha val="27058"/>
            </a:schemeClr>
          </a:solidFill>
          <a:ln w="9525">
            <a:solidFill>
              <a:schemeClr val="tx1"/>
            </a:solidFill>
            <a:miter lim="800000"/>
            <a:headEnd/>
            <a:tailEnd/>
          </a:ln>
        </p:spPr>
        <p:txBody>
          <a:bodyPr wrap="none" anchor="ctr"/>
          <a:lstStyle/>
          <a:p>
            <a:pPr algn="ctr"/>
            <a:r>
              <a:rPr lang="tr-TR" sz="2400" b="1"/>
              <a:t>Hücumda Takım </a:t>
            </a:r>
          </a:p>
          <a:p>
            <a:pPr algn="ctr"/>
            <a:r>
              <a:rPr lang="tr-TR" sz="2400" b="1"/>
              <a:t>Taktiği </a:t>
            </a:r>
          </a:p>
        </p:txBody>
      </p:sp>
      <p:sp>
        <p:nvSpPr>
          <p:cNvPr id="7173" name="Rectangle 5"/>
          <p:cNvSpPr>
            <a:spLocks noChangeArrowheads="1"/>
          </p:cNvSpPr>
          <p:nvPr/>
        </p:nvSpPr>
        <p:spPr bwMode="auto">
          <a:xfrm>
            <a:off x="4932363" y="3932238"/>
            <a:ext cx="3386137" cy="865187"/>
          </a:xfrm>
          <a:prstGeom prst="rect">
            <a:avLst/>
          </a:prstGeom>
          <a:solidFill>
            <a:schemeClr val="accent1">
              <a:alpha val="27058"/>
            </a:schemeClr>
          </a:solidFill>
          <a:ln w="9525">
            <a:solidFill>
              <a:schemeClr val="tx1"/>
            </a:solidFill>
            <a:miter lim="800000"/>
            <a:headEnd/>
            <a:tailEnd/>
          </a:ln>
        </p:spPr>
        <p:txBody>
          <a:bodyPr wrap="none" anchor="ctr"/>
          <a:lstStyle/>
          <a:p>
            <a:pPr algn="ctr"/>
            <a:r>
              <a:rPr lang="tr-TR" sz="2400" b="1"/>
              <a:t>Savunmada Takım </a:t>
            </a:r>
          </a:p>
          <a:p>
            <a:pPr algn="ctr"/>
            <a:r>
              <a:rPr lang="tr-TR" sz="2400" b="1"/>
              <a:t>Taktiği</a:t>
            </a:r>
          </a:p>
        </p:txBody>
      </p:sp>
      <p:sp>
        <p:nvSpPr>
          <p:cNvPr id="7174" name="Line 6"/>
          <p:cNvSpPr>
            <a:spLocks noChangeShapeType="1"/>
          </p:cNvSpPr>
          <p:nvPr/>
        </p:nvSpPr>
        <p:spPr bwMode="auto">
          <a:xfrm flipH="1">
            <a:off x="3492500" y="2852738"/>
            <a:ext cx="1008063" cy="936625"/>
          </a:xfrm>
          <a:prstGeom prst="line">
            <a:avLst/>
          </a:prstGeom>
          <a:noFill/>
          <a:ln w="69850">
            <a:solidFill>
              <a:schemeClr val="tx1"/>
            </a:solidFill>
            <a:round/>
            <a:headEnd/>
            <a:tailEnd type="triangle" w="med" len="med"/>
          </a:ln>
        </p:spPr>
        <p:txBody>
          <a:bodyPr/>
          <a:lstStyle/>
          <a:p>
            <a:endParaRPr lang="tr-TR"/>
          </a:p>
        </p:txBody>
      </p:sp>
      <p:sp>
        <p:nvSpPr>
          <p:cNvPr id="7175" name="Line 7"/>
          <p:cNvSpPr>
            <a:spLocks noChangeShapeType="1"/>
          </p:cNvSpPr>
          <p:nvPr/>
        </p:nvSpPr>
        <p:spPr bwMode="auto">
          <a:xfrm rot="16200000" flipH="1">
            <a:off x="5255419" y="2851944"/>
            <a:ext cx="1008063" cy="936625"/>
          </a:xfrm>
          <a:prstGeom prst="line">
            <a:avLst/>
          </a:prstGeom>
          <a:noFill/>
          <a:ln w="69850">
            <a:solidFill>
              <a:schemeClr val="tx1"/>
            </a:solidFill>
            <a:round/>
            <a:headEnd/>
            <a:tailEnd type="triangle" w="med" len="med"/>
          </a:ln>
        </p:spPr>
        <p:txBody>
          <a:bodyPr/>
          <a:lstStyle/>
          <a:p>
            <a:endParaRPr lang="tr-T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4035"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363538" indent="-363538" algn="just" eaLnBrk="1" hangingPunct="1">
              <a:spcBef>
                <a:spcPct val="30000"/>
              </a:spcBef>
              <a:spcAft>
                <a:spcPct val="30000"/>
              </a:spcAft>
              <a:buClrTx/>
              <a:buFontTx/>
              <a:buNone/>
            </a:pPr>
            <a:r>
              <a:rPr lang="tr-TR" sz="2600" smtClean="0">
                <a:solidFill>
                  <a:srgbClr val="00FFFF"/>
                </a:solidFill>
              </a:rPr>
              <a:t>Hangi durumlarda ofsayt taktiği uygulanmaz;</a:t>
            </a:r>
          </a:p>
          <a:p>
            <a:pPr marL="363538" indent="-363538" algn="just" eaLnBrk="1" hangingPunct="1">
              <a:spcAft>
                <a:spcPct val="20000"/>
              </a:spcAft>
              <a:buClrTx/>
              <a:buFont typeface="Wingdings" pitchFamily="2" charset="2"/>
              <a:buChar char="Ø"/>
            </a:pPr>
            <a:r>
              <a:rPr lang="tr-TR" sz="2600" smtClean="0"/>
              <a:t>Küçük sahalarda,</a:t>
            </a:r>
          </a:p>
          <a:p>
            <a:pPr marL="363538" indent="-363538" algn="just" eaLnBrk="1" hangingPunct="1">
              <a:lnSpc>
                <a:spcPts val="2500"/>
              </a:lnSpc>
              <a:buClrTx/>
              <a:buFont typeface="Wingdings" pitchFamily="2" charset="2"/>
              <a:buChar char="Ø"/>
            </a:pPr>
            <a:r>
              <a:rPr lang="tr-TR" sz="2600" smtClean="0"/>
              <a:t>Libero ve savunmanın diğer elemanları uyumlu çalışamıyorlarsa,</a:t>
            </a:r>
          </a:p>
          <a:p>
            <a:pPr marL="363538" indent="-363538" algn="just" eaLnBrk="1" hangingPunct="1">
              <a:buClrTx/>
              <a:buFont typeface="Wingdings" pitchFamily="2" charset="2"/>
              <a:buChar char="Ø"/>
            </a:pPr>
            <a:r>
              <a:rPr lang="tr-TR" sz="2600" smtClean="0"/>
              <a:t>Hakem ve yan hakemlerin acemi olduğu maçlarda,</a:t>
            </a:r>
          </a:p>
          <a:p>
            <a:pPr marL="363538" indent="-363538" algn="just" eaLnBrk="1" hangingPunct="1">
              <a:buClrTx/>
              <a:buFont typeface="Wingdings" pitchFamily="2" charset="2"/>
              <a:buChar char="Ø"/>
            </a:pPr>
            <a:r>
              <a:rPr lang="tr-TR" sz="2600" smtClean="0"/>
              <a:t>Ofsayt taktiğine karşı hazırlıklı takımlara karşı.</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5059" name="Rectangle 13"/>
          <p:cNvSpPr>
            <a:spLocks noChangeArrowheads="1"/>
          </p:cNvSpPr>
          <p:nvPr/>
        </p:nvSpPr>
        <p:spPr bwMode="auto">
          <a:xfrm>
            <a:off x="4140200" y="5373688"/>
            <a:ext cx="4176713" cy="792162"/>
          </a:xfrm>
          <a:prstGeom prst="rect">
            <a:avLst/>
          </a:prstGeom>
          <a:gradFill rotWithShape="1">
            <a:gsLst>
              <a:gs pos="0">
                <a:srgbClr val="181818"/>
              </a:gs>
              <a:gs pos="50000">
                <a:srgbClr val="333333"/>
              </a:gs>
              <a:gs pos="100000">
                <a:srgbClr val="181818"/>
              </a:gs>
            </a:gsLst>
            <a:lin ang="5400000" scaled="1"/>
          </a:gradFill>
          <a:ln w="9525">
            <a:solidFill>
              <a:schemeClr val="tx1"/>
            </a:solidFill>
            <a:miter lim="800000"/>
            <a:headEnd/>
            <a:tailEnd/>
          </a:ln>
        </p:spPr>
        <p:txBody>
          <a:bodyPr wrap="none" anchor="ctr"/>
          <a:lstStyle/>
          <a:p>
            <a:pPr algn="just"/>
            <a:r>
              <a:rPr lang="tr-TR" sz="2600"/>
              <a:t>Serbest Vuruşlar</a:t>
            </a:r>
          </a:p>
        </p:txBody>
      </p:sp>
      <p:sp>
        <p:nvSpPr>
          <p:cNvPr id="45060" name="Rectangle 14"/>
          <p:cNvSpPr>
            <a:spLocks noChangeArrowheads="1"/>
          </p:cNvSpPr>
          <p:nvPr/>
        </p:nvSpPr>
        <p:spPr bwMode="auto">
          <a:xfrm>
            <a:off x="2700338" y="4437063"/>
            <a:ext cx="4176712" cy="792162"/>
          </a:xfrm>
          <a:prstGeom prst="rect">
            <a:avLst/>
          </a:prstGeom>
          <a:gradFill rotWithShape="1">
            <a:gsLst>
              <a:gs pos="0">
                <a:srgbClr val="181818"/>
              </a:gs>
              <a:gs pos="50000">
                <a:srgbClr val="333333"/>
              </a:gs>
              <a:gs pos="100000">
                <a:srgbClr val="181818"/>
              </a:gs>
            </a:gsLst>
            <a:lin ang="5400000" scaled="1"/>
          </a:gradFill>
          <a:ln w="9525">
            <a:solidFill>
              <a:schemeClr val="tx1"/>
            </a:solidFill>
            <a:miter lim="800000"/>
            <a:headEnd/>
            <a:tailEnd/>
          </a:ln>
        </p:spPr>
        <p:txBody>
          <a:bodyPr wrap="none" anchor="ctr"/>
          <a:lstStyle/>
          <a:p>
            <a:pPr algn="just"/>
            <a:r>
              <a:rPr lang="tr-TR" sz="2600"/>
              <a:t>Taç Atışlarıdır</a:t>
            </a:r>
          </a:p>
        </p:txBody>
      </p:sp>
      <p:sp>
        <p:nvSpPr>
          <p:cNvPr id="45061" name="Rectangle 15"/>
          <p:cNvSpPr>
            <a:spLocks noChangeArrowheads="1"/>
          </p:cNvSpPr>
          <p:nvPr/>
        </p:nvSpPr>
        <p:spPr bwMode="auto">
          <a:xfrm>
            <a:off x="755650" y="3502025"/>
            <a:ext cx="4176713" cy="792163"/>
          </a:xfrm>
          <a:prstGeom prst="rect">
            <a:avLst/>
          </a:prstGeom>
          <a:gradFill rotWithShape="1">
            <a:gsLst>
              <a:gs pos="0">
                <a:srgbClr val="181818"/>
              </a:gs>
              <a:gs pos="50000">
                <a:srgbClr val="333333"/>
              </a:gs>
              <a:gs pos="100000">
                <a:srgbClr val="181818"/>
              </a:gs>
            </a:gsLst>
            <a:lin ang="5400000" scaled="1"/>
          </a:gradFill>
          <a:ln w="9525">
            <a:solidFill>
              <a:schemeClr val="tx1"/>
            </a:solidFill>
            <a:miter lim="800000"/>
            <a:headEnd/>
            <a:tailEnd/>
          </a:ln>
        </p:spPr>
        <p:txBody>
          <a:bodyPr wrap="none" anchor="ctr"/>
          <a:lstStyle/>
          <a:p>
            <a:pPr algn="just"/>
            <a:r>
              <a:rPr lang="tr-TR" sz="2600"/>
              <a:t>Köşe Atışları</a:t>
            </a:r>
          </a:p>
        </p:txBody>
      </p:sp>
      <p:sp>
        <p:nvSpPr>
          <p:cNvPr id="45062" name="Rectangle 17" descr="Ceviz"/>
          <p:cNvSpPr>
            <a:spLocks noChangeArrowheads="1"/>
          </p:cNvSpPr>
          <p:nvPr/>
        </p:nvSpPr>
        <p:spPr bwMode="auto">
          <a:xfrm>
            <a:off x="1763713" y="1700213"/>
            <a:ext cx="5832475" cy="792162"/>
          </a:xfrm>
          <a:prstGeom prst="rect">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tr-TR" sz="2600"/>
              <a:t>Standart Pozisyonlar</a:t>
            </a:r>
          </a:p>
        </p:txBody>
      </p:sp>
      <p:cxnSp>
        <p:nvCxnSpPr>
          <p:cNvPr id="45063" name="AutoShape 19"/>
          <p:cNvCxnSpPr>
            <a:cxnSpLocks noChangeShapeType="1"/>
            <a:stCxn id="45062" idx="1"/>
            <a:endCxn id="45061" idx="1"/>
          </p:cNvCxnSpPr>
          <p:nvPr/>
        </p:nvCxnSpPr>
        <p:spPr bwMode="auto">
          <a:xfrm rot="10800000" flipV="1">
            <a:off x="755650" y="2097088"/>
            <a:ext cx="1008063" cy="1801812"/>
          </a:xfrm>
          <a:prstGeom prst="bentConnector3">
            <a:avLst>
              <a:gd name="adj1" fmla="val 146769"/>
            </a:avLst>
          </a:prstGeom>
          <a:noFill/>
          <a:ln w="9525">
            <a:solidFill>
              <a:schemeClr val="tx1"/>
            </a:solidFill>
            <a:miter lim="800000"/>
            <a:headEnd/>
            <a:tailEnd type="triangle" w="med" len="med"/>
          </a:ln>
        </p:spPr>
      </p:cxnSp>
      <p:cxnSp>
        <p:nvCxnSpPr>
          <p:cNvPr id="45064" name="AutoShape 20"/>
          <p:cNvCxnSpPr>
            <a:cxnSpLocks noChangeShapeType="1"/>
            <a:stCxn id="45062" idx="1"/>
            <a:endCxn id="45060" idx="1"/>
          </p:cNvCxnSpPr>
          <p:nvPr/>
        </p:nvCxnSpPr>
        <p:spPr bwMode="auto">
          <a:xfrm rot="10800000" flipH="1" flipV="1">
            <a:off x="1763713" y="2097088"/>
            <a:ext cx="936625" cy="2736850"/>
          </a:xfrm>
          <a:prstGeom prst="bentConnector3">
            <a:avLst>
              <a:gd name="adj1" fmla="val -159495"/>
            </a:avLst>
          </a:prstGeom>
          <a:noFill/>
          <a:ln w="9525">
            <a:solidFill>
              <a:schemeClr val="tx1"/>
            </a:solidFill>
            <a:miter lim="800000"/>
            <a:headEnd/>
            <a:tailEnd type="triangle" w="med" len="med"/>
          </a:ln>
        </p:spPr>
      </p:cxnSp>
      <p:cxnSp>
        <p:nvCxnSpPr>
          <p:cNvPr id="45065" name="AutoShape 21"/>
          <p:cNvCxnSpPr>
            <a:cxnSpLocks noChangeShapeType="1"/>
            <a:stCxn id="45062" idx="1"/>
            <a:endCxn id="45059" idx="1"/>
          </p:cNvCxnSpPr>
          <p:nvPr/>
        </p:nvCxnSpPr>
        <p:spPr bwMode="auto">
          <a:xfrm rot="10800000" flipH="1" flipV="1">
            <a:off x="1763713" y="2097088"/>
            <a:ext cx="2376487" cy="3673475"/>
          </a:xfrm>
          <a:prstGeom prst="bentConnector3">
            <a:avLst>
              <a:gd name="adj1" fmla="val -62194"/>
            </a:avLst>
          </a:prstGeom>
          <a:noFill/>
          <a:ln w="9525">
            <a:solidFill>
              <a:schemeClr val="tx1"/>
            </a:solidFill>
            <a:miter lim="800000"/>
            <a:headEnd/>
            <a:tailEnd type="triangle" w="med" len="med"/>
          </a:ln>
        </p:spPr>
      </p:cxn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6083"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600" b="1" smtClean="0">
                <a:solidFill>
                  <a:srgbClr val="00FFFF"/>
                </a:solidFill>
              </a:rPr>
              <a:t>Standart Pozisyonlar</a:t>
            </a:r>
          </a:p>
          <a:p>
            <a:pPr marL="0" indent="0" algn="just" eaLnBrk="1" hangingPunct="1">
              <a:spcBef>
                <a:spcPct val="30000"/>
              </a:spcBef>
              <a:spcAft>
                <a:spcPct val="30000"/>
              </a:spcAft>
              <a:buClrTx/>
              <a:buFontTx/>
              <a:buNone/>
            </a:pPr>
            <a:r>
              <a:rPr lang="tr-TR" sz="2600" smtClean="0"/>
              <a:t>Standart pozisyonların iyi değerlendirilmesi ve buna karşı savunma tedbirlerini doğru almak bir futbol takımının önemli görevlerinin ilk sıralarını alır. Yapılan istatistiki değerlendirmelere göre atılan gollerin %40’ı serbest vuruşlar sonucu olduğu tespit edilmiştir.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7107"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363538" indent="-363538" algn="just">
              <a:lnSpc>
                <a:spcPct val="90000"/>
              </a:lnSpc>
              <a:spcAft>
                <a:spcPct val="20000"/>
              </a:spcAft>
              <a:buClr>
                <a:schemeClr val="tx1"/>
              </a:buClr>
              <a:buFont typeface="Wingdings" pitchFamily="2" charset="2"/>
              <a:buNone/>
            </a:pPr>
            <a:r>
              <a:rPr lang="tr-TR" sz="2400" b="1" smtClean="0">
                <a:solidFill>
                  <a:srgbClr val="00FFFF"/>
                </a:solidFill>
              </a:rPr>
              <a:t>Standart pozisyonların Savunma Açısından Dezavantajları</a:t>
            </a:r>
            <a:br>
              <a:rPr lang="tr-TR" sz="2400" b="1" smtClean="0">
                <a:solidFill>
                  <a:srgbClr val="00FFFF"/>
                </a:solidFill>
              </a:rPr>
            </a:br>
            <a:endParaRPr lang="tr-TR" sz="2400" b="1" smtClean="0">
              <a:solidFill>
                <a:srgbClr val="00FFFF"/>
              </a:solidFill>
            </a:endParaRPr>
          </a:p>
          <a:p>
            <a:pPr marL="363538" indent="-363538" algn="just">
              <a:lnSpc>
                <a:spcPct val="90000"/>
              </a:lnSpc>
              <a:spcAft>
                <a:spcPct val="20000"/>
              </a:spcAft>
              <a:buClr>
                <a:schemeClr val="tx1"/>
              </a:buClr>
              <a:buFont typeface="Wingdings" pitchFamily="2" charset="2"/>
              <a:buChar char="Ø"/>
            </a:pPr>
            <a:r>
              <a:rPr lang="tr-TR" sz="2400" b="1" smtClean="0"/>
              <a:t>Hücum yapacak takım, planlanmış  bir uygulamayı gerçekleştirdiğinden savunma için sürpriz ile karşılaşmak söz konusudur,</a:t>
            </a:r>
          </a:p>
          <a:p>
            <a:pPr marL="363538" indent="-363538" algn="just">
              <a:lnSpc>
                <a:spcPct val="90000"/>
              </a:lnSpc>
              <a:spcAft>
                <a:spcPct val="20000"/>
              </a:spcAft>
              <a:buClr>
                <a:schemeClr val="tx1"/>
              </a:buClr>
              <a:buFont typeface="Wingdings" pitchFamily="2" charset="2"/>
              <a:buChar char="Ø"/>
            </a:pPr>
            <a:r>
              <a:rPr lang="tr-TR" sz="2400" b="1" smtClean="0"/>
              <a:t>Toptan 9.15 cm uzakta bulunma zorunluluğu vardır,</a:t>
            </a:r>
          </a:p>
          <a:p>
            <a:pPr marL="363538" indent="-363538" algn="just">
              <a:lnSpc>
                <a:spcPct val="90000"/>
              </a:lnSpc>
              <a:spcAft>
                <a:spcPct val="20000"/>
              </a:spcAft>
              <a:buClr>
                <a:schemeClr val="tx1"/>
              </a:buClr>
              <a:buFont typeface="Wingdings" pitchFamily="2" charset="2"/>
              <a:buChar char="Ø"/>
            </a:pPr>
            <a:r>
              <a:rPr lang="tr-TR" sz="2400" b="1" smtClean="0"/>
              <a:t>Oyun durduğu zaman defans oyuncularının bazılarının genellikle konsantrasyonu bozulur.</a:t>
            </a:r>
            <a:r>
              <a:rPr lang="tr-TR" sz="2400" smtClean="0"/>
              <a:t>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8131" name="Rectangle 3"/>
          <p:cNvSpPr>
            <a:spLocks noGrp="1" noChangeArrowheads="1"/>
          </p:cNvSpPr>
          <p:nvPr>
            <p:ph type="body" idx="4294967295"/>
          </p:nvPr>
        </p:nvSpPr>
        <p:spPr>
          <a:xfrm>
            <a:off x="250825" y="1628775"/>
            <a:ext cx="8642350" cy="3887788"/>
          </a:xfrm>
          <a:solidFill>
            <a:schemeClr val="bg1">
              <a:alpha val="47842"/>
            </a:schemeClr>
          </a:solidFill>
          <a:ln cap="flat" algn="ctr">
            <a:solidFill>
              <a:srgbClr val="CCFFFF"/>
            </a:solidFill>
          </a:ln>
        </p:spPr>
        <p:txBody>
          <a:bodyPr/>
          <a:lstStyle/>
          <a:p>
            <a:pPr marL="449263" indent="-449263" algn="just">
              <a:lnSpc>
                <a:spcPct val="80000"/>
              </a:lnSpc>
              <a:buClr>
                <a:schemeClr val="tx1"/>
              </a:buClr>
              <a:buFont typeface="Wingdings" pitchFamily="2" charset="2"/>
              <a:buNone/>
            </a:pPr>
            <a:r>
              <a:rPr lang="tr-TR" sz="2600" b="1" smtClean="0">
                <a:solidFill>
                  <a:srgbClr val="00FFFF"/>
                </a:solidFill>
              </a:rPr>
              <a:t>Başarılı Bir Savunma Yapmak İçin Gerekli Şartlar</a:t>
            </a:r>
            <a:br>
              <a:rPr lang="tr-TR" sz="2600" b="1" smtClean="0">
                <a:solidFill>
                  <a:srgbClr val="00FFFF"/>
                </a:solidFill>
              </a:rPr>
            </a:br>
            <a:endParaRPr lang="tr-TR" sz="2600" b="1" smtClean="0">
              <a:solidFill>
                <a:srgbClr val="00FFFF"/>
              </a:solidFill>
            </a:endParaRPr>
          </a:p>
          <a:p>
            <a:pPr marL="449263" indent="-449263" algn="just">
              <a:lnSpc>
                <a:spcPct val="80000"/>
              </a:lnSpc>
              <a:spcAft>
                <a:spcPct val="20000"/>
              </a:spcAft>
              <a:buClr>
                <a:schemeClr val="tx1"/>
              </a:buClr>
              <a:buFont typeface="Wingdings" pitchFamily="2" charset="2"/>
              <a:buChar char="Ø"/>
            </a:pPr>
            <a:r>
              <a:rPr lang="tr-TR" sz="2400" smtClean="0"/>
              <a:t>Kişisel ve takım disiplini,</a:t>
            </a:r>
          </a:p>
          <a:p>
            <a:pPr marL="449263" indent="-449263" algn="just">
              <a:lnSpc>
                <a:spcPct val="80000"/>
              </a:lnSpc>
              <a:spcAft>
                <a:spcPct val="20000"/>
              </a:spcAft>
              <a:buClr>
                <a:schemeClr val="tx1"/>
              </a:buClr>
              <a:buFont typeface="Wingdings" pitchFamily="2" charset="2"/>
              <a:buChar char="Ø"/>
            </a:pPr>
            <a:r>
              <a:rPr lang="tr-TR" sz="2400" smtClean="0"/>
              <a:t>Detaylı planlama ve organizasyon,</a:t>
            </a:r>
          </a:p>
          <a:p>
            <a:pPr marL="449263" indent="-449263" algn="just">
              <a:lnSpc>
                <a:spcPct val="80000"/>
              </a:lnSpc>
              <a:spcAft>
                <a:spcPct val="20000"/>
              </a:spcAft>
              <a:buClr>
                <a:schemeClr val="tx1"/>
              </a:buClr>
              <a:buFont typeface="Wingdings" pitchFamily="2" charset="2"/>
              <a:buChar char="Ø"/>
            </a:pPr>
            <a:r>
              <a:rPr lang="tr-TR" sz="2400" smtClean="0"/>
              <a:t>Konsantrasyon,</a:t>
            </a:r>
            <a:br>
              <a:rPr lang="tr-TR" sz="2400" smtClean="0"/>
            </a:br>
            <a:endParaRPr lang="tr-TR" sz="2400" smtClean="0"/>
          </a:p>
          <a:p>
            <a:pPr marL="449263" indent="-449263" algn="just">
              <a:lnSpc>
                <a:spcPct val="80000"/>
              </a:lnSpc>
              <a:spcAft>
                <a:spcPct val="20000"/>
              </a:spcAft>
              <a:buClr>
                <a:schemeClr val="tx1"/>
              </a:buClr>
              <a:buFont typeface="Wingdings" pitchFamily="2" charset="2"/>
              <a:buNone/>
            </a:pPr>
            <a:r>
              <a:rPr lang="tr-TR" sz="2400" i="1" smtClean="0"/>
              <a:t>Tüm standart pozisyonlarda, taktik açıdan problemler aynıdır.</a:t>
            </a:r>
            <a:r>
              <a:rPr lang="tr-TR" sz="2400" smtClean="0"/>
              <a:t> </a:t>
            </a:r>
          </a:p>
          <a:p>
            <a:pPr marL="449263" indent="-449263" algn="just">
              <a:lnSpc>
                <a:spcPct val="80000"/>
              </a:lnSpc>
              <a:spcAft>
                <a:spcPct val="20000"/>
              </a:spcAft>
              <a:buClr>
                <a:schemeClr val="tx1"/>
              </a:buClr>
              <a:buFont typeface="Wingdings" pitchFamily="2" charset="2"/>
              <a:buChar char="Ø"/>
            </a:pPr>
            <a:r>
              <a:rPr lang="tr-TR" sz="2400" smtClean="0"/>
              <a:t>Oyuncuları marke etmek,</a:t>
            </a:r>
          </a:p>
          <a:p>
            <a:pPr marL="449263" indent="-449263" algn="just">
              <a:lnSpc>
                <a:spcPct val="80000"/>
              </a:lnSpc>
              <a:spcAft>
                <a:spcPct val="20000"/>
              </a:spcAft>
              <a:buClr>
                <a:schemeClr val="tx1"/>
              </a:buClr>
              <a:buFont typeface="Wingdings" pitchFamily="2" charset="2"/>
              <a:buChar char="Ø"/>
            </a:pPr>
            <a:r>
              <a:rPr lang="tr-TR" sz="2400" smtClean="0"/>
              <a:t>Alanı marke etmek.</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49155"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363538" indent="-363538" algn="just" eaLnBrk="1" hangingPunct="1">
              <a:spcBef>
                <a:spcPct val="30000"/>
              </a:spcBef>
              <a:spcAft>
                <a:spcPct val="30000"/>
              </a:spcAft>
              <a:buClrTx/>
              <a:buFontTx/>
              <a:buNone/>
            </a:pPr>
            <a:r>
              <a:rPr lang="tr-TR" sz="2600" b="1" smtClean="0">
                <a:solidFill>
                  <a:srgbClr val="00FFFF"/>
                </a:solidFill>
              </a:rPr>
              <a:t>Serbest Vuruşlarda Savunma Yöntemleri</a:t>
            </a:r>
          </a:p>
          <a:p>
            <a:pPr marL="363538" indent="-363538" algn="just" eaLnBrk="1" hangingPunct="1">
              <a:spcBef>
                <a:spcPct val="30000"/>
              </a:spcBef>
              <a:spcAft>
                <a:spcPct val="30000"/>
              </a:spcAft>
              <a:buClrTx/>
              <a:buFont typeface="Wingdings" pitchFamily="2" charset="2"/>
              <a:buChar char="Ø"/>
            </a:pPr>
            <a:r>
              <a:rPr lang="tr-TR" sz="2600" smtClean="0"/>
              <a:t>Hücum alanı ve orta alandaki serbest atışlarda savunma </a:t>
            </a:r>
          </a:p>
          <a:p>
            <a:pPr marL="363538" indent="-363538" algn="just" eaLnBrk="1" hangingPunct="1">
              <a:spcBef>
                <a:spcPct val="30000"/>
              </a:spcBef>
              <a:spcAft>
                <a:spcPct val="30000"/>
              </a:spcAft>
              <a:buClrTx/>
              <a:buFont typeface="Wingdings" pitchFamily="2" charset="2"/>
              <a:buChar char="Ø"/>
            </a:pPr>
            <a:r>
              <a:rPr lang="tr-TR" sz="2600" smtClean="0"/>
              <a:t>Ceza alanı yakınındaki serbest atışlarda savunma</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0179" name="Rectangle 3"/>
          <p:cNvSpPr>
            <a:spLocks noGrp="1" noChangeArrowheads="1"/>
          </p:cNvSpPr>
          <p:nvPr>
            <p:ph type="body" idx="4294967295"/>
          </p:nvPr>
        </p:nvSpPr>
        <p:spPr>
          <a:xfrm>
            <a:off x="250825" y="1628775"/>
            <a:ext cx="8642350" cy="4679950"/>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600" smtClean="0">
                <a:solidFill>
                  <a:srgbClr val="00FFFF"/>
                </a:solidFill>
              </a:rPr>
              <a:t>Hücum alanı ve orta alandaki serbest atışlarda savunma</a:t>
            </a:r>
          </a:p>
          <a:p>
            <a:pPr marL="0" indent="0" algn="just" eaLnBrk="1" hangingPunct="1">
              <a:spcBef>
                <a:spcPct val="30000"/>
              </a:spcBef>
              <a:spcAft>
                <a:spcPct val="30000"/>
              </a:spcAft>
              <a:buClrTx/>
              <a:buFontTx/>
              <a:buNone/>
            </a:pPr>
            <a:r>
              <a:rPr lang="tr-TR" sz="2600" smtClean="0"/>
              <a:t>Hücum 	        Amaç Hızlı Oyun</a:t>
            </a:r>
          </a:p>
          <a:p>
            <a:pPr marL="0" indent="0" algn="just" eaLnBrk="1" hangingPunct="1">
              <a:spcBef>
                <a:spcPct val="30000"/>
              </a:spcBef>
              <a:spcAft>
                <a:spcPct val="30000"/>
              </a:spcAft>
              <a:buClrTx/>
              <a:buFontTx/>
              <a:buNone/>
            </a:pPr>
            <a:r>
              <a:rPr lang="tr-TR" sz="2600" smtClean="0"/>
              <a:t>Savunma 	        Oyuncuları topla kale arasında yer alma</a:t>
            </a:r>
          </a:p>
          <a:p>
            <a:pPr marL="0" indent="0" algn="just" eaLnBrk="1" hangingPunct="1">
              <a:spcBef>
                <a:spcPct val="30000"/>
              </a:spcBef>
              <a:spcAft>
                <a:spcPct val="30000"/>
              </a:spcAft>
              <a:buClrTx/>
              <a:buFontTx/>
              <a:buNone/>
            </a:pPr>
            <a:r>
              <a:rPr lang="tr-TR" sz="2400" i="1" smtClean="0">
                <a:solidFill>
                  <a:srgbClr val="FFFFCC"/>
                </a:solidFill>
              </a:rPr>
              <a:t>Bu Pozisyonlarda Savunma Oyuncusunun Temel Görevleri</a:t>
            </a:r>
          </a:p>
          <a:p>
            <a:pPr marL="0" indent="0" algn="just" eaLnBrk="1" hangingPunct="1">
              <a:spcBef>
                <a:spcPct val="30000"/>
              </a:spcBef>
              <a:spcAft>
                <a:spcPct val="30000"/>
              </a:spcAft>
              <a:buClrTx/>
              <a:buFont typeface="Wingdings" pitchFamily="2" charset="2"/>
              <a:buChar char="Ø"/>
            </a:pPr>
            <a:r>
              <a:rPr lang="tr-TR" sz="2400" smtClean="0"/>
              <a:t> Pasın direkt ileri atılmasını engellemek,</a:t>
            </a:r>
          </a:p>
          <a:p>
            <a:pPr marL="0" indent="0" algn="just" eaLnBrk="1" hangingPunct="1">
              <a:spcBef>
                <a:spcPct val="30000"/>
              </a:spcBef>
              <a:spcAft>
                <a:spcPct val="30000"/>
              </a:spcAft>
              <a:buClrTx/>
              <a:buFont typeface="Wingdings" pitchFamily="2" charset="2"/>
              <a:buChar char="Ø"/>
            </a:pPr>
            <a:r>
              <a:rPr lang="tr-TR" sz="2400" smtClean="0"/>
              <a:t> Rakibi, zor teknikleri uygulamak zorunda bırakmaktır</a:t>
            </a:r>
          </a:p>
        </p:txBody>
      </p:sp>
      <p:sp>
        <p:nvSpPr>
          <p:cNvPr id="50180" name="AutoShape 4"/>
          <p:cNvSpPr>
            <a:spLocks noChangeArrowheads="1"/>
          </p:cNvSpPr>
          <p:nvPr/>
        </p:nvSpPr>
        <p:spPr bwMode="auto">
          <a:xfrm>
            <a:off x="2011363" y="2276475"/>
            <a:ext cx="760412" cy="485775"/>
          </a:xfrm>
          <a:custGeom>
            <a:avLst/>
            <a:gdLst>
              <a:gd name="T0" fmla="*/ 706806360 w 21600"/>
              <a:gd name="T1" fmla="*/ 0 h 21600"/>
              <a:gd name="T2" fmla="*/ 0 w 21600"/>
              <a:gd name="T3" fmla="*/ 122848180 h 21600"/>
              <a:gd name="T4" fmla="*/ 706806360 w 21600"/>
              <a:gd name="T5" fmla="*/ 245695820 h 21600"/>
              <a:gd name="T6" fmla="*/ 942408386 w 21600"/>
              <a:gd name="T7" fmla="*/ 12284818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tr-TR"/>
          </a:p>
        </p:txBody>
      </p:sp>
      <p:sp>
        <p:nvSpPr>
          <p:cNvPr id="50181" name="AutoShape 5"/>
          <p:cNvSpPr>
            <a:spLocks noChangeArrowheads="1"/>
          </p:cNvSpPr>
          <p:nvPr/>
        </p:nvSpPr>
        <p:spPr bwMode="auto">
          <a:xfrm>
            <a:off x="2051050" y="2924175"/>
            <a:ext cx="688975" cy="485775"/>
          </a:xfrm>
          <a:custGeom>
            <a:avLst/>
            <a:gdLst>
              <a:gd name="T0" fmla="*/ 525731242 w 21600"/>
              <a:gd name="T1" fmla="*/ 0 h 21600"/>
              <a:gd name="T2" fmla="*/ 0 w 21600"/>
              <a:gd name="T3" fmla="*/ 122848180 h 21600"/>
              <a:gd name="T4" fmla="*/ 525731242 w 21600"/>
              <a:gd name="T5" fmla="*/ 245695820 h 21600"/>
              <a:gd name="T6" fmla="*/ 700975415 w 21600"/>
              <a:gd name="T7" fmla="*/ 12284818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tr-T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1203"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800" smtClean="0">
                <a:solidFill>
                  <a:srgbClr val="00FFFF"/>
                </a:solidFill>
              </a:rPr>
              <a:t>Ceza Alanı Yakınındaki Serbest Atışlarda Savunma</a:t>
            </a:r>
          </a:p>
          <a:p>
            <a:pPr marL="0" indent="0" algn="just" eaLnBrk="1" hangingPunct="1">
              <a:spcBef>
                <a:spcPct val="30000"/>
              </a:spcBef>
              <a:spcAft>
                <a:spcPct val="30000"/>
              </a:spcAft>
              <a:buClrTx/>
              <a:buFontTx/>
              <a:buNone/>
            </a:pPr>
            <a:r>
              <a:rPr lang="tr-TR" sz="2400" smtClean="0"/>
              <a:t>Ceza alanı yakınındaki serbest atışlarda baraj oluşturulması doğru bir davranıştır.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2227"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0" indent="0" algn="just" eaLnBrk="1" hangingPunct="1">
              <a:spcBef>
                <a:spcPct val="10000"/>
              </a:spcBef>
              <a:spcAft>
                <a:spcPct val="20000"/>
              </a:spcAft>
              <a:buClrTx/>
              <a:buFontTx/>
              <a:buNone/>
            </a:pPr>
            <a:r>
              <a:rPr lang="tr-TR" sz="2600" b="1" smtClean="0">
                <a:solidFill>
                  <a:srgbClr val="00FFFF"/>
                </a:solidFill>
              </a:rPr>
              <a:t>Savunma davranışı olarak birinci sırayı alan baraj oluşturmada  önemli hususlar.</a:t>
            </a:r>
          </a:p>
          <a:p>
            <a:pPr marL="0" indent="0" algn="just" eaLnBrk="1" hangingPunct="1">
              <a:spcBef>
                <a:spcPct val="10000"/>
              </a:spcBef>
              <a:spcAft>
                <a:spcPct val="20000"/>
              </a:spcAft>
              <a:buClrTx/>
              <a:buFont typeface="Wingdings" pitchFamily="2" charset="2"/>
              <a:buChar char="Ø"/>
            </a:pPr>
            <a:r>
              <a:rPr lang="tr-TR" sz="2600" smtClean="0"/>
              <a:t> Baraj kim ve kimler tarafından oluşturulur,</a:t>
            </a:r>
          </a:p>
          <a:p>
            <a:pPr marL="0" indent="0" algn="just" eaLnBrk="1" hangingPunct="1">
              <a:spcBef>
                <a:spcPct val="10000"/>
              </a:spcBef>
              <a:spcAft>
                <a:spcPct val="10000"/>
              </a:spcAft>
              <a:buClrTx/>
              <a:buFont typeface="Wingdings" pitchFamily="2" charset="2"/>
              <a:buChar char="Ø"/>
            </a:pPr>
            <a:r>
              <a:rPr lang="tr-TR" sz="2600" smtClean="0"/>
              <a:t> Barajda kaç oyuncu yer almalıdır,</a:t>
            </a:r>
          </a:p>
          <a:p>
            <a:pPr marL="0" indent="0" algn="just" eaLnBrk="1" hangingPunct="1">
              <a:spcBef>
                <a:spcPct val="10000"/>
              </a:spcBef>
              <a:spcAft>
                <a:spcPct val="10000"/>
              </a:spcAft>
              <a:buClrTx/>
              <a:buFont typeface="Wingdings" pitchFamily="2" charset="2"/>
              <a:buChar char="Ø"/>
            </a:pPr>
            <a:r>
              <a:rPr lang="tr-TR" sz="2600" smtClean="0"/>
              <a:t> Oyuncular barajda ne şekilde dizilirler,</a:t>
            </a:r>
          </a:p>
          <a:p>
            <a:pPr marL="0" indent="0" algn="just" eaLnBrk="1" hangingPunct="1">
              <a:spcBef>
                <a:spcPct val="10000"/>
              </a:spcBef>
              <a:spcAft>
                <a:spcPct val="10000"/>
              </a:spcAft>
              <a:buClrTx/>
              <a:buFont typeface="Wingdings" pitchFamily="2" charset="2"/>
              <a:buChar char="Ø"/>
            </a:pPr>
            <a:r>
              <a:rPr lang="tr-TR" sz="2600" smtClean="0"/>
              <a:t> Baraj ne zaman dağılır.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3251"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363538" indent="-363538" algn="just" eaLnBrk="1" hangingPunct="1">
              <a:spcBef>
                <a:spcPct val="30000"/>
              </a:spcBef>
              <a:spcAft>
                <a:spcPct val="30000"/>
              </a:spcAft>
              <a:buClrTx/>
              <a:buFontTx/>
              <a:buNone/>
            </a:pPr>
            <a:r>
              <a:rPr lang="sv-SE" sz="2600" b="1" smtClean="0">
                <a:solidFill>
                  <a:srgbClr val="00FFFF"/>
                </a:solidFill>
              </a:rPr>
              <a:t>Baraj kim ve kimler tarafından oluşturulur</a:t>
            </a:r>
            <a:r>
              <a:rPr lang="tr-TR" sz="2600" b="1" smtClean="0">
                <a:solidFill>
                  <a:srgbClr val="00FFFF"/>
                </a:solidFill>
              </a:rPr>
              <a:t> ?</a:t>
            </a:r>
          </a:p>
          <a:p>
            <a:pPr marL="363538" indent="-363538" algn="just" eaLnBrk="1" hangingPunct="1">
              <a:spcBef>
                <a:spcPct val="30000"/>
              </a:spcBef>
              <a:spcAft>
                <a:spcPct val="30000"/>
              </a:spcAft>
              <a:buClrTx/>
              <a:buFont typeface="Wingdings" pitchFamily="2" charset="2"/>
              <a:buChar char="Ø"/>
            </a:pPr>
            <a:r>
              <a:rPr lang="tr-TR" sz="2600" smtClean="0"/>
              <a:t>Baraj pozisyonunu oluşturma kaleci tarafından değil, bir dış oyuncu tarafından gerçekleştirilmelidir.</a:t>
            </a:r>
          </a:p>
          <a:p>
            <a:pPr marL="363538" indent="-363538" algn="just" eaLnBrk="1" hangingPunct="1">
              <a:spcBef>
                <a:spcPct val="30000"/>
              </a:spcBef>
              <a:spcAft>
                <a:spcPct val="30000"/>
              </a:spcAft>
              <a:buClrTx/>
              <a:buFont typeface="Wingdings" pitchFamily="2" charset="2"/>
              <a:buChar char="Ø"/>
            </a:pPr>
            <a:r>
              <a:rPr lang="tr-TR" sz="2600" smtClean="0"/>
              <a:t>Kaleci bu durumlarda hemen kalesini korumak için pozisyon almalıdır. </a:t>
            </a:r>
          </a:p>
          <a:p>
            <a:pPr marL="363538" indent="-363538" algn="just" eaLnBrk="1" hangingPunct="1">
              <a:spcBef>
                <a:spcPct val="30000"/>
              </a:spcBef>
              <a:spcAft>
                <a:spcPct val="30000"/>
              </a:spcAft>
              <a:buClrTx/>
              <a:buFont typeface="Wingdings" pitchFamily="2" charset="2"/>
              <a:buChar char="Ø"/>
            </a:pPr>
            <a:r>
              <a:rPr lang="tr-TR" sz="2600" smtClean="0"/>
              <a:t>Barajın ilk adamı barajın kapattığı köşedeki kale direği ve top ile aynı doğru üzerinde bulunmalıdır.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8195" name="Rectangle 3"/>
          <p:cNvSpPr>
            <a:spLocks noGrp="1" noChangeArrowheads="1"/>
          </p:cNvSpPr>
          <p:nvPr>
            <p:ph type="body" idx="1"/>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lnSpc>
                <a:spcPct val="90000"/>
              </a:lnSpc>
              <a:spcBef>
                <a:spcPct val="50000"/>
              </a:spcBef>
              <a:spcAft>
                <a:spcPct val="10000"/>
              </a:spcAft>
              <a:buClrTx/>
              <a:buFont typeface="Wingdings" pitchFamily="2" charset="2"/>
              <a:buChar char="Ø"/>
            </a:pPr>
            <a:r>
              <a:rPr lang="tr-TR" sz="2600" smtClean="0"/>
              <a:t>Kontraatak</a:t>
            </a:r>
          </a:p>
          <a:p>
            <a:pPr marL="442913" indent="-442913" algn="just" eaLnBrk="1" hangingPunct="1">
              <a:lnSpc>
                <a:spcPct val="90000"/>
              </a:lnSpc>
              <a:spcBef>
                <a:spcPct val="50000"/>
              </a:spcBef>
              <a:spcAft>
                <a:spcPct val="10000"/>
              </a:spcAft>
              <a:buClrTx/>
              <a:buFont typeface="Wingdings" pitchFamily="2" charset="2"/>
              <a:buChar char="Ø"/>
            </a:pPr>
            <a:r>
              <a:rPr lang="tr-TR" sz="2600" smtClean="0"/>
              <a:t>Ofsayt Taktiğine (Tuzağına) Karşı Alınacak Önlemler</a:t>
            </a:r>
          </a:p>
          <a:p>
            <a:pPr marL="442913" indent="-442913" algn="just" eaLnBrk="1" hangingPunct="1">
              <a:lnSpc>
                <a:spcPct val="90000"/>
              </a:lnSpc>
              <a:spcBef>
                <a:spcPct val="50000"/>
              </a:spcBef>
              <a:spcAft>
                <a:spcPct val="10000"/>
              </a:spcAft>
              <a:buClrTx/>
              <a:buFont typeface="Wingdings" pitchFamily="2" charset="2"/>
              <a:buChar char="Ø"/>
            </a:pPr>
            <a:r>
              <a:rPr lang="tr-TR" sz="2600" smtClean="0"/>
              <a:t>Hücum Anlayışında Forcheking</a:t>
            </a:r>
          </a:p>
          <a:p>
            <a:pPr marL="442913" indent="-442913" algn="just" eaLnBrk="1" hangingPunct="1">
              <a:lnSpc>
                <a:spcPct val="90000"/>
              </a:lnSpc>
              <a:spcBef>
                <a:spcPct val="50000"/>
              </a:spcBef>
              <a:spcAft>
                <a:spcPct val="10000"/>
              </a:spcAft>
              <a:buClrTx/>
              <a:buFont typeface="Wingdings" pitchFamily="2" charset="2"/>
              <a:buChar char="Ø"/>
            </a:pPr>
            <a:r>
              <a:rPr lang="tr-TR" sz="2600" smtClean="0"/>
              <a:t>Standart Pozisyonlar (Duran Toplar) </a:t>
            </a:r>
          </a:p>
          <a:p>
            <a:pPr marL="801688" lvl="2" indent="0" algn="just" eaLnBrk="1" hangingPunct="1">
              <a:lnSpc>
                <a:spcPct val="90000"/>
              </a:lnSpc>
              <a:spcBef>
                <a:spcPct val="30000"/>
              </a:spcBef>
              <a:buClrTx/>
              <a:buFont typeface="Wingdings" pitchFamily="2" charset="2"/>
              <a:buChar char="Ø"/>
            </a:pPr>
            <a:r>
              <a:rPr lang="tr-TR" sz="1900" smtClean="0"/>
              <a:t> </a:t>
            </a:r>
            <a:r>
              <a:rPr lang="tr-TR" smtClean="0"/>
              <a:t>Taç Atışları</a:t>
            </a:r>
          </a:p>
          <a:p>
            <a:pPr marL="801688" lvl="2" indent="0" algn="just" eaLnBrk="1" hangingPunct="1">
              <a:lnSpc>
                <a:spcPct val="90000"/>
              </a:lnSpc>
              <a:spcBef>
                <a:spcPct val="30000"/>
              </a:spcBef>
              <a:buClrTx/>
              <a:buFont typeface="Wingdings" pitchFamily="2" charset="2"/>
              <a:buChar char="Ø"/>
            </a:pPr>
            <a:r>
              <a:rPr lang="tr-TR" smtClean="0"/>
              <a:t> Serbest Vuruşlar (Frikik)	</a:t>
            </a:r>
          </a:p>
          <a:p>
            <a:pPr marL="801688" lvl="2" indent="0" algn="just" eaLnBrk="1" hangingPunct="1">
              <a:lnSpc>
                <a:spcPct val="90000"/>
              </a:lnSpc>
              <a:spcBef>
                <a:spcPct val="30000"/>
              </a:spcBef>
              <a:buClrTx/>
              <a:buFont typeface="Wingdings" pitchFamily="2" charset="2"/>
              <a:buChar char="Ø"/>
            </a:pPr>
            <a:r>
              <a:rPr lang="tr-TR" smtClean="0"/>
              <a:t> Korner Atışları</a:t>
            </a:r>
          </a:p>
          <a:p>
            <a:pPr marL="442913" indent="-442913" algn="just" eaLnBrk="1" hangingPunct="1">
              <a:lnSpc>
                <a:spcPct val="90000"/>
              </a:lnSpc>
              <a:spcBef>
                <a:spcPct val="50000"/>
              </a:spcBef>
              <a:spcAft>
                <a:spcPct val="10000"/>
              </a:spcAft>
              <a:buClrTx/>
              <a:buFont typeface="Wingdings" pitchFamily="2" charset="2"/>
              <a:buChar char="Ø"/>
            </a:pPr>
            <a:r>
              <a:rPr lang="tr-TR" sz="2600" smtClean="0"/>
              <a:t>Güçlendirilmiş (Kapalı Defans)    Savunmaya  Karşı Alınacak Tedbirler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4275" name="Rectangle 3"/>
          <p:cNvSpPr>
            <a:spLocks noGrp="1" noChangeArrowheads="1"/>
          </p:cNvSpPr>
          <p:nvPr>
            <p:ph type="body" idx="4294967295"/>
          </p:nvPr>
        </p:nvSpPr>
        <p:spPr>
          <a:xfrm>
            <a:off x="142875" y="1628775"/>
            <a:ext cx="8893175" cy="3960813"/>
          </a:xfrm>
          <a:solidFill>
            <a:schemeClr val="bg1">
              <a:alpha val="47842"/>
            </a:schemeClr>
          </a:solidFill>
          <a:ln cap="flat" algn="ctr">
            <a:solidFill>
              <a:srgbClr val="CCFFFF"/>
            </a:solidFill>
          </a:ln>
        </p:spPr>
        <p:txBody>
          <a:bodyPr/>
          <a:lstStyle/>
          <a:p>
            <a:pPr marL="0" indent="0" algn="just" eaLnBrk="1" hangingPunct="1">
              <a:lnSpc>
                <a:spcPct val="90000"/>
              </a:lnSpc>
              <a:spcBef>
                <a:spcPct val="30000"/>
              </a:spcBef>
              <a:spcAft>
                <a:spcPct val="30000"/>
              </a:spcAft>
              <a:buClrTx/>
              <a:buFontTx/>
              <a:buNone/>
            </a:pPr>
            <a:r>
              <a:rPr lang="tr-TR" sz="2400" b="1" smtClean="0">
                <a:solidFill>
                  <a:srgbClr val="00FFFF"/>
                </a:solidFill>
              </a:rPr>
              <a:t>Barajda kaç oyuncu yer almalıdır ?</a:t>
            </a:r>
          </a:p>
          <a:p>
            <a:pPr marL="0" indent="0" algn="just" eaLnBrk="1" hangingPunct="1">
              <a:lnSpc>
                <a:spcPct val="90000"/>
              </a:lnSpc>
              <a:spcBef>
                <a:spcPct val="30000"/>
              </a:spcBef>
              <a:spcAft>
                <a:spcPct val="30000"/>
              </a:spcAft>
              <a:buClrTx/>
              <a:buFontTx/>
              <a:buNone/>
            </a:pPr>
            <a:r>
              <a:rPr lang="tr-TR" sz="2400" smtClean="0"/>
              <a:t>Bu sorunun cevabı büyük ölçüde serbest atışın yapılacağı alana bağlıdır.</a:t>
            </a:r>
            <a:r>
              <a:rPr lang="tr-TR" sz="2400" smtClean="0">
                <a:solidFill>
                  <a:srgbClr val="00FFFF"/>
                </a:solidFill>
              </a:rPr>
              <a:t> </a:t>
            </a:r>
            <a:r>
              <a:rPr lang="tr-TR" sz="2400" smtClean="0"/>
              <a:t>Rakip takım hakkında daha önceden bilinen bilgilerde burada önemlidir.</a:t>
            </a:r>
          </a:p>
          <a:p>
            <a:pPr marL="0" indent="0" algn="just">
              <a:lnSpc>
                <a:spcPct val="90000"/>
              </a:lnSpc>
              <a:buClr>
                <a:schemeClr val="tx1"/>
              </a:buClr>
              <a:buFont typeface="Wingdings" pitchFamily="2" charset="2"/>
              <a:buChar char="Ø"/>
            </a:pPr>
            <a:r>
              <a:rPr lang="tr-TR" sz="2400" smtClean="0"/>
              <a:t> Atış D yayı üzerinde ise; 4-6 oyuncu,</a:t>
            </a:r>
          </a:p>
          <a:p>
            <a:pPr marL="0" indent="0" algn="just">
              <a:lnSpc>
                <a:spcPct val="90000"/>
              </a:lnSpc>
              <a:buClr>
                <a:schemeClr val="tx1"/>
              </a:buClr>
              <a:buFont typeface="Wingdings" pitchFamily="2" charset="2"/>
              <a:buChar char="Ø"/>
            </a:pPr>
            <a:r>
              <a:rPr lang="tr-TR" sz="2400" smtClean="0"/>
              <a:t> Atış D yayı ile ceza alanı köşesi arasında ise 3-4 oyuncu,</a:t>
            </a:r>
          </a:p>
          <a:p>
            <a:pPr marL="0" indent="0" algn="just">
              <a:lnSpc>
                <a:spcPct val="90000"/>
              </a:lnSpc>
              <a:buClr>
                <a:schemeClr val="tx1"/>
              </a:buClr>
              <a:buFont typeface="Wingdings" pitchFamily="2" charset="2"/>
              <a:buChar char="Ø"/>
            </a:pPr>
            <a:r>
              <a:rPr lang="tr-TR" sz="2400" smtClean="0"/>
              <a:t> Atış, ceza alanı yan taraflarında ve uzağında ise 2-3 oyuncu,</a:t>
            </a:r>
          </a:p>
          <a:p>
            <a:pPr marL="0" indent="0" algn="just">
              <a:lnSpc>
                <a:spcPct val="90000"/>
              </a:lnSpc>
              <a:buClr>
                <a:schemeClr val="tx1"/>
              </a:buClr>
              <a:buFont typeface="Wingdings" pitchFamily="2" charset="2"/>
              <a:buChar char="Ø"/>
            </a:pPr>
            <a:r>
              <a:rPr lang="tr-TR" sz="2400" smtClean="0"/>
              <a:t> Atış taç çizgisine yaklaştıkça veya ceza alanından iyice uzaklaştıkça 1 oyuncu tarafından gerçekeştirilebilir.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5299" name="Rectangle 3"/>
          <p:cNvSpPr>
            <a:spLocks noGrp="1" noChangeArrowheads="1"/>
          </p:cNvSpPr>
          <p:nvPr>
            <p:ph type="body" idx="4294967295"/>
          </p:nvPr>
        </p:nvSpPr>
        <p:spPr>
          <a:xfrm>
            <a:off x="250825" y="1628775"/>
            <a:ext cx="8642350" cy="5040313"/>
          </a:xfrm>
          <a:solidFill>
            <a:schemeClr val="bg1">
              <a:alpha val="47842"/>
            </a:schemeClr>
          </a:solidFill>
          <a:ln cap="flat" algn="ctr">
            <a:solidFill>
              <a:srgbClr val="CCFFFF"/>
            </a:solidFill>
          </a:ln>
        </p:spPr>
        <p:txBody>
          <a:bodyPr/>
          <a:lstStyle/>
          <a:p>
            <a:pPr marL="363538" indent="-363538">
              <a:buFontTx/>
              <a:buNone/>
            </a:pPr>
            <a:r>
              <a:rPr lang="tr-TR" sz="2600" b="1" smtClean="0">
                <a:solidFill>
                  <a:srgbClr val="00FFFF"/>
                </a:solidFill>
              </a:rPr>
              <a:t>Oyuncular barajda ne şekilde dizilirler ?</a:t>
            </a:r>
            <a:endParaRPr lang="tr-TR" sz="2600" smtClean="0">
              <a:solidFill>
                <a:srgbClr val="00FFFF"/>
              </a:solidFill>
            </a:endParaRPr>
          </a:p>
          <a:p>
            <a:pPr marL="363538" indent="-363538" algn="just">
              <a:buClr>
                <a:schemeClr val="tx1"/>
              </a:buClr>
              <a:buFont typeface="Wingdings" pitchFamily="2" charset="2"/>
              <a:buChar char="Ø"/>
            </a:pPr>
            <a:r>
              <a:rPr lang="tr-TR" sz="2400" smtClean="0"/>
              <a:t>Baraj oluştururken barajda yer alacak oyuncular önceden belirlenmelidir. </a:t>
            </a:r>
          </a:p>
          <a:p>
            <a:pPr marL="363538" indent="-363538" algn="just">
              <a:buClr>
                <a:schemeClr val="tx1"/>
              </a:buClr>
              <a:buFont typeface="Wingdings" pitchFamily="2" charset="2"/>
              <a:buChar char="Ø"/>
            </a:pPr>
            <a:r>
              <a:rPr lang="tr-TR" sz="2400" smtClean="0"/>
              <a:t>Ayrıca oyuncuların barajın hangi sırasında yer alacağı da maç öncesinde belirlenmelidir.</a:t>
            </a:r>
          </a:p>
          <a:p>
            <a:pPr marL="363538" indent="-363538" algn="just">
              <a:buClr>
                <a:schemeClr val="tx1"/>
              </a:buClr>
              <a:buFont typeface="Wingdings" pitchFamily="2" charset="2"/>
              <a:buChar char="Ø"/>
            </a:pPr>
            <a:r>
              <a:rPr lang="tr-TR" sz="2400" smtClean="0"/>
              <a:t>Baraj top ile kale direğinin oluşturacağı doğrunun dışında bir oyuncu kalacak şekilde ve uzun oyuncudan kısa oyunculara doğru dizilmelidirler.</a:t>
            </a:r>
          </a:p>
          <a:p>
            <a:pPr marL="363538" indent="-363538" algn="just">
              <a:buClr>
                <a:schemeClr val="tx1"/>
              </a:buClr>
              <a:buFont typeface="Wingdings" pitchFamily="2" charset="2"/>
              <a:buChar char="Ø"/>
            </a:pPr>
            <a:r>
              <a:rPr lang="tr-TR" sz="2400" smtClean="0"/>
              <a:t>Oyuncular aralarından top geçmeyecek şekilde birbirlerine yaklaşmalı, ayak parmak uçlarına yükselmeli ve başlarını hafif öne eğik şekilde tutarak pozisyon almalıdırlar.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6323"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0" indent="0" algn="just">
              <a:lnSpc>
                <a:spcPct val="90000"/>
              </a:lnSpc>
              <a:buFontTx/>
              <a:buNone/>
            </a:pPr>
            <a:r>
              <a:rPr lang="tr-TR" sz="2600" b="1" smtClean="0">
                <a:solidFill>
                  <a:srgbClr val="00FFFF"/>
                </a:solidFill>
              </a:rPr>
              <a:t>Baraj ne zaman dağılır ?</a:t>
            </a:r>
            <a:endParaRPr lang="tr-TR" sz="2600" smtClean="0">
              <a:solidFill>
                <a:srgbClr val="00FFFF"/>
              </a:solidFill>
            </a:endParaRPr>
          </a:p>
          <a:p>
            <a:pPr marL="0" indent="0" algn="just">
              <a:lnSpc>
                <a:spcPct val="90000"/>
              </a:lnSpc>
              <a:buFontTx/>
              <a:buNone/>
            </a:pPr>
            <a:r>
              <a:rPr lang="tr-TR" sz="2600" smtClean="0"/>
              <a:t>Barajın en ideal dağılma zamanı, topun yerden veya havadan barajın hizasını geçtiği andır.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7347"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600" b="1" smtClean="0">
                <a:solidFill>
                  <a:srgbClr val="00FFFF"/>
                </a:solidFill>
              </a:rPr>
              <a:t>Güçlendirilmiş Savunma</a:t>
            </a:r>
          </a:p>
          <a:p>
            <a:pPr marL="0" indent="0" algn="just" eaLnBrk="1" hangingPunct="1">
              <a:spcBef>
                <a:spcPct val="30000"/>
              </a:spcBef>
              <a:spcAft>
                <a:spcPct val="30000"/>
              </a:spcAft>
              <a:buClrTx/>
              <a:buFontTx/>
              <a:buNone/>
            </a:pPr>
            <a:r>
              <a:rPr lang="tr-TR" sz="2600" smtClean="0"/>
              <a:t>Topa sahip takım oyuncuları top sürerken ve atak yaparken bir veya birkaç savunma oyuncusu tarafından müdahale ediliyor ise (takviyeli) güçlendirilmiş savunma yapıldığı söylenebilir.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8371" name="Rectangle 3"/>
          <p:cNvSpPr>
            <a:spLocks noGrp="1" noChangeArrowheads="1"/>
          </p:cNvSpPr>
          <p:nvPr>
            <p:ph type="body" idx="4294967295"/>
          </p:nvPr>
        </p:nvSpPr>
        <p:spPr>
          <a:xfrm>
            <a:off x="250825" y="1628775"/>
            <a:ext cx="8642350" cy="4248150"/>
          </a:xfrm>
          <a:solidFill>
            <a:schemeClr val="bg1">
              <a:alpha val="47842"/>
            </a:schemeClr>
          </a:solidFill>
          <a:ln cap="flat" algn="ctr">
            <a:solidFill>
              <a:srgbClr val="CCFFFF"/>
            </a:solidFill>
          </a:ln>
        </p:spPr>
        <p:txBody>
          <a:bodyPr/>
          <a:lstStyle/>
          <a:p>
            <a:pPr marL="271463" indent="-271463">
              <a:spcAft>
                <a:spcPct val="40000"/>
              </a:spcAft>
              <a:buFontTx/>
              <a:buNone/>
            </a:pPr>
            <a:r>
              <a:rPr lang="tr-TR" sz="2600" b="1" smtClean="0">
                <a:solidFill>
                  <a:srgbClr val="00FFFF"/>
                </a:solidFill>
              </a:rPr>
              <a:t>Forcheking (Savunma Anlayışında)</a:t>
            </a:r>
          </a:p>
          <a:p>
            <a:pPr marL="271463" indent="-271463">
              <a:spcAft>
                <a:spcPct val="50000"/>
              </a:spcAft>
              <a:buFontTx/>
              <a:buNone/>
            </a:pPr>
            <a:r>
              <a:rPr lang="tr-TR" sz="2600" smtClean="0"/>
              <a:t>Forcheking; Müdafada yapılan sıkı prestir.</a:t>
            </a:r>
          </a:p>
          <a:p>
            <a:pPr marL="271463" indent="-271463">
              <a:spcAft>
                <a:spcPct val="20000"/>
              </a:spcAft>
              <a:buClr>
                <a:schemeClr val="tx1"/>
              </a:buClr>
              <a:buFont typeface="Wingdings" pitchFamily="2" charset="2"/>
              <a:buChar char="Ø"/>
            </a:pPr>
            <a:r>
              <a:rPr lang="tr-TR" sz="2600" smtClean="0"/>
              <a:t>Rakibin hücuma geçtiği sırada, topun bulunduğu tarafa iki üç savunma oyuncusuyla baskı yapılır.</a:t>
            </a:r>
          </a:p>
          <a:p>
            <a:pPr marL="271463" indent="-271463">
              <a:spcAft>
                <a:spcPct val="20000"/>
              </a:spcAft>
              <a:buClr>
                <a:schemeClr val="tx1"/>
              </a:buClr>
              <a:buFont typeface="Wingdings" pitchFamily="2" charset="2"/>
              <a:buChar char="Ø"/>
            </a:pPr>
            <a:r>
              <a:rPr lang="tr-TR" sz="2600" smtClean="0"/>
              <a:t>Savunma bölgesindeki oyuncular sıkı markaj yaparlar. Bu tür forcheking uygulamalarında çok dikkatli olmak gerekir.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59395" name="Rectangle 3"/>
          <p:cNvSpPr>
            <a:spLocks noGrp="1" noChangeArrowheads="1"/>
          </p:cNvSpPr>
          <p:nvPr>
            <p:ph type="body" idx="4294967295"/>
          </p:nvPr>
        </p:nvSpPr>
        <p:spPr>
          <a:xfrm>
            <a:off x="250825" y="1628775"/>
            <a:ext cx="8642350" cy="4176713"/>
          </a:xfrm>
          <a:solidFill>
            <a:schemeClr val="bg1">
              <a:alpha val="47842"/>
            </a:schemeClr>
          </a:solidFill>
          <a:ln cap="flat" algn="ctr">
            <a:solidFill>
              <a:srgbClr val="CCFFFF"/>
            </a:solidFill>
          </a:ln>
        </p:spPr>
        <p:txBody>
          <a:bodyPr/>
          <a:lstStyle/>
          <a:p>
            <a:pPr marL="357188" indent="-357188">
              <a:lnSpc>
                <a:spcPct val="80000"/>
              </a:lnSpc>
              <a:spcAft>
                <a:spcPct val="40000"/>
              </a:spcAft>
              <a:buFontTx/>
              <a:buNone/>
            </a:pPr>
            <a:r>
              <a:rPr lang="tr-TR" sz="2600" smtClean="0">
                <a:solidFill>
                  <a:srgbClr val="00FFFF"/>
                </a:solidFill>
              </a:rPr>
              <a:t>Forcheking'e (Savunmada) karşı alınacak tedbirler;</a:t>
            </a:r>
          </a:p>
          <a:p>
            <a:pPr marL="357188" indent="-357188">
              <a:lnSpc>
                <a:spcPct val="80000"/>
              </a:lnSpc>
              <a:spcAft>
                <a:spcPct val="20000"/>
              </a:spcAft>
              <a:buClr>
                <a:schemeClr val="tx1"/>
              </a:buClr>
              <a:buFont typeface="Wingdings" pitchFamily="2" charset="2"/>
              <a:buChar char="Ø"/>
            </a:pPr>
            <a:r>
              <a:rPr lang="tr-TR" sz="2600" smtClean="0"/>
              <a:t>Öncelikle akıllı, garantili, isabetli kısa paslar, ardından uzun paslarla oynanmalıdır.</a:t>
            </a:r>
          </a:p>
          <a:p>
            <a:pPr marL="357188" indent="-357188">
              <a:lnSpc>
                <a:spcPct val="80000"/>
              </a:lnSpc>
              <a:spcAft>
                <a:spcPct val="20000"/>
              </a:spcAft>
              <a:buClr>
                <a:schemeClr val="tx1"/>
              </a:buClr>
              <a:buFont typeface="Wingdings" pitchFamily="2" charset="2"/>
              <a:buChar char="Ø"/>
            </a:pPr>
            <a:r>
              <a:rPr lang="tr-TR" sz="2600" smtClean="0"/>
              <a:t>Derinlemesine paslar kullanılmalıdır.</a:t>
            </a:r>
          </a:p>
          <a:p>
            <a:pPr marL="357188" indent="-357188">
              <a:lnSpc>
                <a:spcPct val="80000"/>
              </a:lnSpc>
              <a:spcAft>
                <a:spcPct val="20000"/>
              </a:spcAft>
              <a:buClr>
                <a:schemeClr val="tx1"/>
              </a:buClr>
              <a:buFont typeface="Wingdings" pitchFamily="2" charset="2"/>
              <a:buChar char="Ø"/>
            </a:pPr>
            <a:r>
              <a:rPr lang="tr-TR" sz="2600" smtClean="0"/>
              <a:t>Hücum oyuncuları kendi yarı alanlarına gelerek pas almalı veya defansına yardımcı olmalıdırlar.</a:t>
            </a:r>
          </a:p>
          <a:p>
            <a:pPr marL="357188" indent="-357188">
              <a:lnSpc>
                <a:spcPct val="80000"/>
              </a:lnSpc>
              <a:spcAft>
                <a:spcPct val="20000"/>
              </a:spcAft>
              <a:buClr>
                <a:schemeClr val="tx1"/>
              </a:buClr>
              <a:buFont typeface="Wingdings" pitchFamily="2" charset="2"/>
              <a:buChar char="Ø"/>
            </a:pPr>
            <a:r>
              <a:rPr lang="tr-TR" sz="2600" smtClean="0"/>
              <a:t>Ofsayt taktiği uygulanmalıdır.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0825" y="260350"/>
            <a:ext cx="5792788" cy="936625"/>
          </a:xfrm>
          <a:solidFill>
            <a:schemeClr val="bg1">
              <a:alpha val="48000"/>
            </a:schemeClr>
          </a:solidFill>
          <a:ln cap="flat" algn="ctr">
            <a:solidFill>
              <a:srgbClr val="CCFFFF"/>
            </a:solidFill>
          </a:ln>
        </p:spPr>
        <p:txBody>
          <a:bodyPr/>
          <a:lstStyle/>
          <a:p>
            <a:pPr eaLnBrk="1" hangingPunct="1">
              <a:spcBef>
                <a:spcPct val="30000"/>
              </a:spcBef>
              <a:spcAft>
                <a:spcPct val="30000"/>
              </a:spcAft>
              <a:defRPr/>
            </a:pPr>
            <a:r>
              <a:rPr lang="tr-TR" sz="2800" smtClean="0">
                <a:effectLst>
                  <a:outerShdw blurRad="38100" dist="38100" dir="2700000" algn="tl">
                    <a:srgbClr val="336699"/>
                  </a:outerShdw>
                </a:effectLst>
              </a:rPr>
              <a:t>SAVUNMADA TAKIM TAKTİĞİ</a:t>
            </a:r>
          </a:p>
        </p:txBody>
      </p:sp>
      <p:sp>
        <p:nvSpPr>
          <p:cNvPr id="60419" name="Rectangle 3"/>
          <p:cNvSpPr>
            <a:spLocks noGrp="1" noChangeArrowheads="1"/>
          </p:cNvSpPr>
          <p:nvPr>
            <p:ph type="body" idx="4294967295"/>
          </p:nvPr>
        </p:nvSpPr>
        <p:spPr>
          <a:xfrm>
            <a:off x="250825" y="1628775"/>
            <a:ext cx="8642350" cy="4895850"/>
          </a:xfrm>
          <a:solidFill>
            <a:schemeClr val="bg1">
              <a:alpha val="47842"/>
            </a:schemeClr>
          </a:solidFill>
          <a:ln cap="flat" algn="ctr">
            <a:solidFill>
              <a:srgbClr val="CCFFFF"/>
            </a:solidFill>
          </a:ln>
        </p:spPr>
        <p:txBody>
          <a:bodyPr/>
          <a:lstStyle/>
          <a:p>
            <a:pPr marL="357188" indent="-357188">
              <a:lnSpc>
                <a:spcPct val="80000"/>
              </a:lnSpc>
              <a:spcAft>
                <a:spcPct val="25000"/>
              </a:spcAft>
              <a:buFontTx/>
              <a:buNone/>
            </a:pPr>
            <a:r>
              <a:rPr lang="tr-TR" sz="2600" smtClean="0">
                <a:solidFill>
                  <a:srgbClr val="00FFFF"/>
                </a:solidFill>
              </a:rPr>
              <a:t>Kontraatak Oyuna Karşı Alınacak Tedbirler</a:t>
            </a:r>
            <a:br>
              <a:rPr lang="tr-TR" sz="2600" smtClean="0">
                <a:solidFill>
                  <a:srgbClr val="00FFFF"/>
                </a:solidFill>
              </a:rPr>
            </a:br>
            <a:endParaRPr lang="tr-TR" sz="2600" smtClean="0">
              <a:solidFill>
                <a:srgbClr val="00FFFF"/>
              </a:solidFill>
            </a:endParaRPr>
          </a:p>
          <a:p>
            <a:pPr marL="357188" indent="-357188">
              <a:lnSpc>
                <a:spcPct val="80000"/>
              </a:lnSpc>
              <a:spcAft>
                <a:spcPct val="25000"/>
              </a:spcAft>
              <a:buClr>
                <a:schemeClr val="tx1"/>
              </a:buClr>
              <a:buFont typeface="Wingdings" pitchFamily="2" charset="2"/>
              <a:buChar char="Ø"/>
            </a:pPr>
            <a:r>
              <a:rPr lang="tr-TR" sz="2600" smtClean="0"/>
              <a:t>Çok iyi bir defansif düşünce ve anlayış,</a:t>
            </a:r>
          </a:p>
          <a:p>
            <a:pPr marL="357188" indent="-357188">
              <a:lnSpc>
                <a:spcPct val="80000"/>
              </a:lnSpc>
              <a:spcAft>
                <a:spcPct val="25000"/>
              </a:spcAft>
              <a:buClr>
                <a:schemeClr val="tx1"/>
              </a:buClr>
              <a:buFont typeface="Wingdings" pitchFamily="2" charset="2"/>
              <a:buChar char="Ø"/>
            </a:pPr>
            <a:r>
              <a:rPr lang="tr-TR" sz="2600" smtClean="0"/>
              <a:t>Defansta kademe anlayışı,</a:t>
            </a:r>
          </a:p>
          <a:p>
            <a:pPr marL="357188" indent="-357188">
              <a:lnSpc>
                <a:spcPct val="80000"/>
              </a:lnSpc>
              <a:spcAft>
                <a:spcPct val="25000"/>
              </a:spcAft>
              <a:buClr>
                <a:schemeClr val="tx1"/>
              </a:buClr>
              <a:buFont typeface="Wingdings" pitchFamily="2" charset="2"/>
              <a:buChar char="Ø"/>
            </a:pPr>
            <a:r>
              <a:rPr lang="tr-TR" sz="2600" smtClean="0"/>
              <a:t>Kuvvetli ve süratli oyuncuların çok iyi marke edilmesi,</a:t>
            </a:r>
          </a:p>
          <a:p>
            <a:pPr marL="357188" indent="-357188">
              <a:lnSpc>
                <a:spcPct val="80000"/>
              </a:lnSpc>
              <a:spcAft>
                <a:spcPct val="25000"/>
              </a:spcAft>
              <a:buClr>
                <a:schemeClr val="tx1"/>
              </a:buClr>
              <a:buFont typeface="Wingdings" pitchFamily="2" charset="2"/>
              <a:buChar char="Ø"/>
            </a:pPr>
            <a:r>
              <a:rPr lang="tr-TR" sz="2600" smtClean="0"/>
              <a:t>Rakibi dar alanda oynamaya mecbur etmek,</a:t>
            </a:r>
          </a:p>
          <a:p>
            <a:pPr marL="357188" indent="-357188">
              <a:lnSpc>
                <a:spcPct val="80000"/>
              </a:lnSpc>
              <a:spcAft>
                <a:spcPct val="25000"/>
              </a:spcAft>
              <a:buClr>
                <a:schemeClr val="tx1"/>
              </a:buClr>
              <a:buFont typeface="Wingdings" pitchFamily="2" charset="2"/>
              <a:buChar char="Ø"/>
            </a:pPr>
            <a:r>
              <a:rPr lang="tr-TR" sz="2600" smtClean="0"/>
              <a:t>Mümkün olduğu kadar defans oyuncularının çok iyi olması gerek.</a:t>
            </a:r>
          </a:p>
          <a:p>
            <a:pPr marL="357188" indent="-357188">
              <a:lnSpc>
                <a:spcPct val="80000"/>
              </a:lnSpc>
              <a:spcAft>
                <a:spcPct val="25000"/>
              </a:spcAft>
              <a:buClr>
                <a:schemeClr val="tx1"/>
              </a:buClr>
              <a:buFont typeface="Wingdings" pitchFamily="2" charset="2"/>
              <a:buChar char="Ø"/>
            </a:pPr>
            <a:r>
              <a:rPr lang="tr-TR" sz="2600" smtClean="0"/>
              <a:t>Ofsayt taktiği uygulamak.</a:t>
            </a:r>
          </a:p>
          <a:p>
            <a:pPr marL="357188" indent="-357188">
              <a:lnSpc>
                <a:spcPct val="80000"/>
              </a:lnSpc>
              <a:spcAft>
                <a:spcPct val="25000"/>
              </a:spcAft>
              <a:buClr>
                <a:schemeClr val="tx1"/>
              </a:buClr>
              <a:buFont typeface="Wingdings" pitchFamily="2" charset="2"/>
              <a:buChar char="Ø"/>
            </a:pPr>
            <a:r>
              <a:rPr lang="tr-TR" sz="2600" smtClean="0"/>
              <a:t>Rakibi kısa pas atmaya zorlamak, uzun pas atmalarını engellemek.</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SAVUNMADA TAKIM TAKTİĞİ</a:t>
            </a:r>
          </a:p>
        </p:txBody>
      </p:sp>
      <p:sp>
        <p:nvSpPr>
          <p:cNvPr id="9219" name="Rectangle 3"/>
          <p:cNvSpPr>
            <a:spLocks noGrp="1" noChangeArrowheads="1"/>
          </p:cNvSpPr>
          <p:nvPr>
            <p:ph type="body" idx="1"/>
          </p:nvPr>
        </p:nvSpPr>
        <p:spPr>
          <a:xfrm>
            <a:off x="250825" y="1628775"/>
            <a:ext cx="8642350" cy="4968875"/>
          </a:xfrm>
          <a:solidFill>
            <a:schemeClr val="bg1">
              <a:alpha val="47842"/>
            </a:schemeClr>
          </a:solidFill>
          <a:ln cap="flat" algn="ctr">
            <a:solidFill>
              <a:srgbClr val="CCFFFF"/>
            </a:solidFill>
          </a:ln>
        </p:spPr>
        <p:txBody>
          <a:bodyPr/>
          <a:lstStyle/>
          <a:p>
            <a:pPr marL="0" indent="0" algn="just" eaLnBrk="1" hangingPunct="1">
              <a:spcBef>
                <a:spcPct val="50000"/>
              </a:spcBef>
              <a:spcAft>
                <a:spcPct val="10000"/>
              </a:spcAft>
              <a:buClrTx/>
              <a:buFont typeface="Wingdings" pitchFamily="2" charset="2"/>
              <a:buChar char="Ø"/>
            </a:pPr>
            <a:r>
              <a:rPr lang="tr-TR" sz="2400" smtClean="0"/>
              <a:t> Markaj Teknikleri</a:t>
            </a:r>
          </a:p>
          <a:p>
            <a:pPr marL="800100" lvl="2" indent="-357188" algn="just" eaLnBrk="1" hangingPunct="1">
              <a:spcBef>
                <a:spcPct val="30000"/>
              </a:spcBef>
              <a:buClr>
                <a:srgbClr val="00FFFF"/>
              </a:buClr>
              <a:buFont typeface="Wingdings" pitchFamily="2" charset="2"/>
              <a:buChar char="Ø"/>
            </a:pPr>
            <a:r>
              <a:rPr lang="tr-TR" sz="2000" smtClean="0"/>
              <a:t>Adam Markajı</a:t>
            </a:r>
          </a:p>
          <a:p>
            <a:pPr marL="800100" lvl="2" indent="-357188" algn="just" eaLnBrk="1" hangingPunct="1">
              <a:spcBef>
                <a:spcPct val="30000"/>
              </a:spcBef>
              <a:buClr>
                <a:srgbClr val="00FFFF"/>
              </a:buClr>
              <a:buFont typeface="Wingdings" pitchFamily="2" charset="2"/>
              <a:buChar char="Ø"/>
            </a:pPr>
            <a:r>
              <a:rPr lang="tr-TR" sz="2000" smtClean="0"/>
              <a:t>Alan Markajı</a:t>
            </a:r>
          </a:p>
          <a:p>
            <a:pPr marL="800100" lvl="2" indent="-357188" algn="just" eaLnBrk="1" hangingPunct="1">
              <a:spcBef>
                <a:spcPct val="30000"/>
              </a:spcBef>
              <a:buClr>
                <a:srgbClr val="00FFFF"/>
              </a:buClr>
              <a:buFont typeface="Wingdings" pitchFamily="2" charset="2"/>
              <a:buChar char="Ø"/>
            </a:pPr>
            <a:r>
              <a:rPr lang="tr-TR" sz="2000" smtClean="0"/>
              <a:t>Kombine Markaj</a:t>
            </a:r>
          </a:p>
          <a:p>
            <a:pPr marL="0" indent="0" algn="just" eaLnBrk="1" hangingPunct="1">
              <a:spcBef>
                <a:spcPct val="50000"/>
              </a:spcBef>
              <a:spcAft>
                <a:spcPct val="10000"/>
              </a:spcAft>
              <a:buClrTx/>
              <a:buFont typeface="Wingdings" pitchFamily="2" charset="2"/>
              <a:buChar char="Ø"/>
            </a:pPr>
            <a:r>
              <a:rPr lang="tr-TR" sz="2400" smtClean="0"/>
              <a:t> Ofsayt Taktiği</a:t>
            </a:r>
          </a:p>
          <a:p>
            <a:pPr marL="0" indent="0" algn="just" eaLnBrk="1" hangingPunct="1">
              <a:spcBef>
                <a:spcPct val="50000"/>
              </a:spcBef>
              <a:spcAft>
                <a:spcPct val="10000"/>
              </a:spcAft>
              <a:buClrTx/>
              <a:buFont typeface="Wingdings" pitchFamily="2" charset="2"/>
              <a:buChar char="Ø"/>
            </a:pPr>
            <a:r>
              <a:rPr lang="tr-TR" sz="2400" smtClean="0"/>
              <a:t> Standart Pozisyonlar</a:t>
            </a:r>
          </a:p>
          <a:p>
            <a:pPr marL="0" indent="0" algn="just" eaLnBrk="1" hangingPunct="1">
              <a:spcBef>
                <a:spcPct val="50000"/>
              </a:spcBef>
              <a:spcAft>
                <a:spcPct val="10000"/>
              </a:spcAft>
              <a:buClrTx/>
              <a:buFont typeface="Wingdings" pitchFamily="2" charset="2"/>
              <a:buChar char="Ø"/>
            </a:pPr>
            <a:r>
              <a:rPr lang="tr-TR" sz="2400" smtClean="0"/>
              <a:t> Güçlendirilmiş Savunma (Kapalı Defans)</a:t>
            </a:r>
          </a:p>
          <a:p>
            <a:pPr marL="0" indent="0" algn="just" eaLnBrk="1" hangingPunct="1">
              <a:spcBef>
                <a:spcPct val="50000"/>
              </a:spcBef>
              <a:spcAft>
                <a:spcPct val="10000"/>
              </a:spcAft>
              <a:buClrTx/>
              <a:buFont typeface="Wingdings" pitchFamily="2" charset="2"/>
              <a:buChar char="Ø"/>
            </a:pPr>
            <a:r>
              <a:rPr lang="tr-TR" sz="2400" smtClean="0"/>
              <a:t> Forcheking (Savunma Anlayışında)</a:t>
            </a:r>
          </a:p>
          <a:p>
            <a:pPr marL="0" indent="0" algn="just" eaLnBrk="1" hangingPunct="1">
              <a:spcBef>
                <a:spcPct val="50000"/>
              </a:spcBef>
              <a:spcAft>
                <a:spcPct val="10000"/>
              </a:spcAft>
              <a:buClrTx/>
              <a:buFont typeface="Wingdings" pitchFamily="2" charset="2"/>
              <a:buChar char="Ø"/>
            </a:pPr>
            <a:r>
              <a:rPr lang="tr-TR" sz="2400" smtClean="0"/>
              <a:t> Kontraatak Oyuna Karşı Alınacak Tedbirler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76803" name="Rectangle 3"/>
          <p:cNvSpPr>
            <a:spLocks noGrp="1" noChangeArrowheads="1"/>
          </p:cNvSpPr>
          <p:nvPr>
            <p:ph type="body" idx="4294967295"/>
          </p:nvPr>
        </p:nvSpPr>
        <p:spPr>
          <a:xfrm>
            <a:off x="250825" y="1628775"/>
            <a:ext cx="8642350" cy="4824413"/>
          </a:xfrm>
          <a:solidFill>
            <a:schemeClr val="bg1">
              <a:alpha val="47842"/>
            </a:schemeClr>
          </a:solidFill>
          <a:ln cap="flat" algn="ctr">
            <a:solidFill>
              <a:srgbClr val="CCFFFF"/>
            </a:solidFill>
          </a:ln>
        </p:spPr>
        <p:txBody>
          <a:bodyPr/>
          <a:lstStyle/>
          <a:p>
            <a:pPr marL="442913" indent="-442913" algn="just" eaLnBrk="1" hangingPunct="1">
              <a:spcBef>
                <a:spcPct val="10000"/>
              </a:spcBef>
              <a:spcAft>
                <a:spcPct val="10000"/>
              </a:spcAft>
              <a:buClrTx/>
              <a:buFont typeface="Wingdings" pitchFamily="2" charset="2"/>
              <a:buChar char="Ø"/>
              <a:defRPr/>
            </a:pPr>
            <a:r>
              <a:rPr lang="tr-TR" sz="2400" b="1" dirty="0" smtClean="0"/>
              <a:t>KONTRAATAK</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Ofsayt Taktiğine (Tuzağına) Karşı Alınacak Önlemler</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Hücum Anlayışında </a:t>
            </a:r>
            <a:r>
              <a:rPr lang="tr-TR" sz="2400"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Forcheking</a:t>
            </a:r>
            <a:endPar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endParaRP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Standart Pozisyonlar (Duran Toplar)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Taç Atışları</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Serbest Vuruşlar (</a:t>
            </a:r>
            <a:r>
              <a:rPr lang="tr-TR" dirty="0" err="1"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Freekick</a:t>
            </a: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a:t>
            </a:r>
          </a:p>
          <a:p>
            <a:pPr marL="801688" lvl="2" indent="0" algn="just" eaLnBrk="1" hangingPunct="1">
              <a:spcBef>
                <a:spcPct val="0"/>
              </a:spcBef>
              <a:spcAft>
                <a:spcPct val="5000"/>
              </a:spcAft>
              <a:buClrTx/>
              <a:buFont typeface="Wingdings" pitchFamily="2" charset="2"/>
              <a:buChar char="ü"/>
              <a:defRPr/>
            </a:pPr>
            <a:r>
              <a:rPr lang="tr-TR"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 Korner Atışları</a:t>
            </a:r>
          </a:p>
          <a:p>
            <a:pPr marL="442913" indent="-442913" algn="just" eaLnBrk="1" hangingPunct="1">
              <a:spcBef>
                <a:spcPct val="10000"/>
              </a:spcBef>
              <a:spcAft>
                <a:spcPct val="10000"/>
              </a:spcAft>
              <a:buClrTx/>
              <a:buFont typeface="Wingdings" pitchFamily="2" charset="2"/>
              <a:buChar char="Ø"/>
              <a:defRPr/>
            </a:pPr>
            <a:r>
              <a:rPr lang="tr-TR" sz="2400" dirty="0" smtClean="0">
                <a:effectDag name="">
                  <a:cont type="tree" name="">
                    <a:effect ref="fillLine"/>
                    <a:outerShdw dist="38100" dir="13500000" algn="br">
                      <a:srgbClr val="000000"/>
                    </a:outerShdw>
                  </a:cont>
                  <a:cont type="tree" name="">
                    <a:effect ref="fillLine"/>
                    <a:outerShdw dist="38100" dir="2700000" algn="tl">
                      <a:srgbClr val="000000"/>
                    </a:outerShdw>
                  </a:cont>
                  <a:effect ref="fillLine"/>
                </a:effectDag>
              </a:rPr>
              <a:t>Güçlendirilmiş (Kapalı Defans)    Savunmaya  Karşı Alınacak Tedbirler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11267" name="Rectangle 3"/>
          <p:cNvSpPr>
            <a:spLocks noGrp="1" noChangeArrowheads="1"/>
          </p:cNvSpPr>
          <p:nvPr>
            <p:ph type="body" idx="1"/>
          </p:nvPr>
        </p:nvSpPr>
        <p:spPr>
          <a:xfrm>
            <a:off x="250825" y="1700213"/>
            <a:ext cx="8642350" cy="3744912"/>
          </a:xfrm>
          <a:solidFill>
            <a:schemeClr val="bg1">
              <a:alpha val="47842"/>
            </a:schemeClr>
          </a:solidFill>
          <a:ln cap="flat" algn="ctr">
            <a:solidFill>
              <a:srgbClr val="CCFFFF"/>
            </a:solidFill>
          </a:ln>
        </p:spPr>
        <p:txBody>
          <a:bodyPr/>
          <a:lstStyle/>
          <a:p>
            <a:pPr marL="0" indent="0" algn="just" eaLnBrk="1" hangingPunct="1">
              <a:spcBef>
                <a:spcPct val="30000"/>
              </a:spcBef>
              <a:spcAft>
                <a:spcPct val="30000"/>
              </a:spcAft>
              <a:buClrTx/>
              <a:buFontTx/>
              <a:buNone/>
            </a:pPr>
            <a:r>
              <a:rPr lang="tr-TR" sz="2600" smtClean="0"/>
              <a:t>Kontraatak (ani hücum) 10 sn. içerisinde rakip kaleye yapılan hızlı ataklardır.</a:t>
            </a:r>
          </a:p>
          <a:p>
            <a:pPr marL="0" indent="0" algn="just" eaLnBrk="1" hangingPunct="1">
              <a:spcBef>
                <a:spcPct val="30000"/>
              </a:spcBef>
              <a:spcAft>
                <a:spcPct val="30000"/>
              </a:spcAft>
              <a:buClrTx/>
              <a:buFontTx/>
              <a:buNone/>
            </a:pPr>
            <a:r>
              <a:rPr lang="tr-TR" sz="2600" smtClean="0"/>
              <a:t>Oyuna kısa bir süre içerisinde rakip yarı sahasına girerek (taşıyarak) kolay ve çabuk bir şekilde tehlike oluşturup gol atabilme imkanı elde etmek olarak tanımlanabilir.</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50825" y="260350"/>
            <a:ext cx="5792788" cy="936625"/>
          </a:xfrm>
          <a:solidFill>
            <a:schemeClr val="bg1">
              <a:alpha val="47842"/>
            </a:schemeClr>
          </a:solidFill>
          <a:ln cap="flat" algn="ctr">
            <a:solidFill>
              <a:srgbClr val="CCFFFF"/>
            </a:solidFill>
          </a:ln>
        </p:spPr>
        <p:txBody>
          <a:bodyPr/>
          <a:lstStyle/>
          <a:p>
            <a:pPr eaLnBrk="1" hangingPunct="1">
              <a:spcBef>
                <a:spcPct val="30000"/>
              </a:spcBef>
              <a:spcAft>
                <a:spcPct val="30000"/>
              </a:spcAft>
            </a:pPr>
            <a:r>
              <a:rPr lang="tr-TR" sz="2800" smtClean="0"/>
              <a:t>HÜCUMDA TAKIM TAKTİĞİ</a:t>
            </a:r>
          </a:p>
        </p:txBody>
      </p:sp>
      <p:sp>
        <p:nvSpPr>
          <p:cNvPr id="12291" name="Rectangle 3"/>
          <p:cNvSpPr>
            <a:spLocks noGrp="1" noChangeArrowheads="1"/>
          </p:cNvSpPr>
          <p:nvPr>
            <p:ph type="body" idx="1"/>
          </p:nvPr>
        </p:nvSpPr>
        <p:spPr>
          <a:xfrm>
            <a:off x="250825" y="1628775"/>
            <a:ext cx="8642350" cy="4968875"/>
          </a:xfrm>
          <a:solidFill>
            <a:schemeClr val="bg1">
              <a:alpha val="47842"/>
            </a:schemeClr>
          </a:solidFill>
          <a:ln cap="flat" algn="ctr">
            <a:solidFill>
              <a:srgbClr val="CCFFFF"/>
            </a:solidFill>
          </a:ln>
        </p:spPr>
        <p:txBody>
          <a:bodyPr/>
          <a:lstStyle/>
          <a:p>
            <a:pPr marL="357188" indent="-357188" algn="just" eaLnBrk="1" hangingPunct="1">
              <a:spcBef>
                <a:spcPct val="30000"/>
              </a:spcBef>
              <a:spcAft>
                <a:spcPct val="30000"/>
              </a:spcAft>
              <a:buClrTx/>
              <a:buFontTx/>
              <a:buNone/>
              <a:tabLst>
                <a:tab pos="357188" algn="l"/>
              </a:tabLst>
            </a:pPr>
            <a:r>
              <a:rPr lang="tr-TR" sz="2400" smtClean="0">
                <a:solidFill>
                  <a:srgbClr val="00FFFF"/>
                </a:solidFill>
              </a:rPr>
              <a:t>Kontraatak oyunu için gerekli şartlar</a:t>
            </a:r>
          </a:p>
          <a:p>
            <a:pPr marL="357188" indent="-357188" algn="just" eaLnBrk="1" hangingPunct="1">
              <a:spcBef>
                <a:spcPct val="15000"/>
              </a:spcBef>
              <a:spcAft>
                <a:spcPct val="15000"/>
              </a:spcAft>
              <a:buClrTx/>
              <a:buFontTx/>
              <a:buNone/>
              <a:tabLst>
                <a:tab pos="357188" algn="l"/>
              </a:tabLst>
            </a:pPr>
            <a:r>
              <a:rPr lang="tr-TR" sz="2400" smtClean="0"/>
              <a:t>1.	Mental (zihinsel) anlayışın geliştirilmesi veya olması,</a:t>
            </a:r>
          </a:p>
          <a:p>
            <a:pPr marL="357188" indent="-357188" algn="just" eaLnBrk="1" hangingPunct="1">
              <a:spcBef>
                <a:spcPct val="15000"/>
              </a:spcBef>
              <a:spcAft>
                <a:spcPct val="15000"/>
              </a:spcAft>
              <a:buClrTx/>
              <a:buFontTx/>
              <a:buNone/>
              <a:tabLst>
                <a:tab pos="357188" algn="l"/>
              </a:tabLst>
            </a:pPr>
            <a:r>
              <a:rPr lang="tr-TR" sz="2400" smtClean="0"/>
              <a:t>2.	Uzun paslar (30-60m),</a:t>
            </a:r>
          </a:p>
          <a:p>
            <a:pPr marL="357188" indent="-357188" algn="just" eaLnBrk="1" hangingPunct="1">
              <a:spcBef>
                <a:spcPct val="15000"/>
              </a:spcBef>
              <a:spcAft>
                <a:spcPct val="15000"/>
              </a:spcAft>
              <a:buClrTx/>
              <a:buFontTx/>
              <a:buNone/>
              <a:tabLst>
                <a:tab pos="357188" algn="l"/>
              </a:tabLst>
            </a:pPr>
            <a:r>
              <a:rPr lang="tr-TR" sz="2400" smtClean="0"/>
              <a:t>3.	Çok süratli ve hareketli hücum oyuncuları,</a:t>
            </a:r>
          </a:p>
          <a:p>
            <a:pPr marL="357188" indent="-357188" algn="just" eaLnBrk="1" hangingPunct="1">
              <a:spcBef>
                <a:spcPct val="15000"/>
              </a:spcBef>
              <a:spcAft>
                <a:spcPct val="15000"/>
              </a:spcAft>
              <a:buClrTx/>
              <a:buFontTx/>
              <a:buNone/>
              <a:tabLst>
                <a:tab pos="357188" algn="l"/>
              </a:tabLst>
            </a:pPr>
            <a:r>
              <a:rPr lang="tr-TR" sz="2400" smtClean="0"/>
              <a:t>4.	Boşa çıkma, dripling,</a:t>
            </a:r>
          </a:p>
          <a:p>
            <a:pPr marL="357188" indent="-357188" algn="just" eaLnBrk="1" hangingPunct="1">
              <a:spcBef>
                <a:spcPct val="15000"/>
              </a:spcBef>
              <a:spcAft>
                <a:spcPct val="15000"/>
              </a:spcAft>
              <a:buClrTx/>
              <a:buFontTx/>
              <a:buNone/>
              <a:tabLst>
                <a:tab pos="357188" algn="l"/>
              </a:tabLst>
            </a:pPr>
            <a:r>
              <a:rPr lang="tr-TR" sz="2400" smtClean="0"/>
              <a:t>5.	Müdafada süratli ve tempolu oyun,</a:t>
            </a:r>
          </a:p>
          <a:p>
            <a:pPr marL="357188" indent="-357188" algn="just" eaLnBrk="1" hangingPunct="1">
              <a:spcBef>
                <a:spcPct val="15000"/>
              </a:spcBef>
              <a:spcAft>
                <a:spcPct val="15000"/>
              </a:spcAft>
              <a:buClrTx/>
              <a:buFontTx/>
              <a:buNone/>
              <a:tabLst>
                <a:tab pos="357188" algn="l"/>
              </a:tabLst>
            </a:pPr>
            <a:r>
              <a:rPr lang="tr-TR" sz="2400" smtClean="0"/>
              <a:t>6.	Kontraatağa katılmayan oyuncuların, süratli bir şekil de kendi  sahalarından orta sahaya doğru çıkması,</a:t>
            </a:r>
          </a:p>
          <a:p>
            <a:pPr marL="357188" indent="-357188" algn="just" eaLnBrk="1" hangingPunct="1">
              <a:spcBef>
                <a:spcPct val="15000"/>
              </a:spcBef>
              <a:spcAft>
                <a:spcPct val="15000"/>
              </a:spcAft>
              <a:buClrTx/>
              <a:buFontTx/>
              <a:buNone/>
              <a:tabLst>
                <a:tab pos="357188" algn="l"/>
              </a:tabLst>
            </a:pPr>
            <a:r>
              <a:rPr lang="tr-TR" sz="2400" smtClean="0"/>
              <a:t>7.	Duran topların akıllı ve çabuk kullanılması,</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Dünya Kupası futbol tasarım şablonu">
  <a:themeElements>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ünya Kupası futbol tasarım şablonu">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ünya Kupası futbol tasarım şablon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ünya Kupası futbol tasarım şablon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ünya Kupası futbol tasarım şablon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ünya Kupası futbol tasarım şablon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ünya Kupası futbol tasarım şablon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ünya Kupası futbol tasarım şablon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ünya Kupası futbol tasarım şablon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ünya Kupası futbol tasarım şablon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ünya Kupası futbol tasarım şablon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ünya Kupası futbol tasarım şablon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ünya Kupası futbol tasarım şablon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ünya Kupası futbol tasarım şablonu">
  <a:themeElements>
    <a:clrScheme name="2_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2_Dünya Kupası futbol tasarım şablonu">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ünya Kupası futbol tasarım şablon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ünya Kupası futbol tasarım şablon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ünya Kupası futbol tasarım şablon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ünya Kupası futbol tasarım şablon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ünya Kupası futbol tasarım şablon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ünya Kupası futbol tasarım şablon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ünya Kupası futbol tasarım şablon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ünya Kupası futbol tasarım şablon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ünya Kupası futbol tasarım şablon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ünya Kupası futbol tasarım şablon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ünya Kupası futbol tasarım şablon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0.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1.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2.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3.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4.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5.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6.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7.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8.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9.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0.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1.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2.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3.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4.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5.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6.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7.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8.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9.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0.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1.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2.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3.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4.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5.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6.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7.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8.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9.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0.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1.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2.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3.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4.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5.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6.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7.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5.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6.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7.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8.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9.xml><?xml version="1.0" encoding="utf-8"?>
<a:themeOverride xmlns:a="http://schemas.openxmlformats.org/drawingml/2006/main">
  <a:clrScheme name="Dünya Kupası futbol tasarım şablon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docProps/app.xml><?xml version="1.0" encoding="utf-8"?>
<Properties xmlns="http://schemas.openxmlformats.org/officeDocument/2006/extended-properties" xmlns:vt="http://schemas.openxmlformats.org/officeDocument/2006/docPropsVTypes">
  <Template>Apex</Template>
  <TotalTime>611</TotalTime>
  <Words>2010</Words>
  <Application>Microsoft Office PowerPoint</Application>
  <PresentationFormat>Ekran Gösterisi (4:3)</PresentationFormat>
  <Paragraphs>347</Paragraphs>
  <Slides>56</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56</vt:i4>
      </vt:variant>
    </vt:vector>
  </HeadingPairs>
  <TitlesOfParts>
    <vt:vector size="62" baseType="lpstr">
      <vt:lpstr>Arial</vt:lpstr>
      <vt:lpstr>Calibri</vt:lpstr>
      <vt:lpstr>Wingdings</vt:lpstr>
      <vt:lpstr>Times New Roman</vt:lpstr>
      <vt:lpstr>Dünya Kupası futbol tasarım şablonu</vt:lpstr>
      <vt:lpstr>2_Dünya Kupası futbol tasarım şablonu</vt:lpstr>
      <vt:lpstr>FUTBOLDA TAKIM TAKTİĞİ </vt:lpstr>
      <vt:lpstr>TAKTİK</vt:lpstr>
      <vt:lpstr>FUTBOLDA TAKTİKLE İLİŞKİLİ DİĞER VERİM UNSURLARI</vt:lpstr>
      <vt:lpstr>TAKIM TAKTİĞİ</vt:lpstr>
      <vt:lpstr>HÜCUMDA TAKIM TAKTİĞİ</vt:lpstr>
      <vt:lpstr>SAVUNMADA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HÜCUMDA TAKIM TAKTİĞİ</vt:lpstr>
      <vt:lpstr>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lpstr>SAVUNMADA TAKIM TAKTİĞİ</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FUTBOLDA TAKIM TAKTİĞİ </dc:title>
  <dc:creator>a</dc:creator>
  <cp:lastModifiedBy>gkhn</cp:lastModifiedBy>
  <cp:revision>34</cp:revision>
  <dcterms:created xsi:type="dcterms:W3CDTF">2008-02-10T19:22:28Z</dcterms:created>
  <dcterms:modified xsi:type="dcterms:W3CDTF">2012-10-22T18:00:43Z</dcterms:modified>
</cp:coreProperties>
</file>