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rawings/legacyDiagramText27.bin" ContentType="application/vnd.ms-office.legacyDiagramText"/>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drawings/legacyDiagramText16.bin" ContentType="application/vnd.ms-office.legacyDiagramText"/>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drawings/legacyDiagramText8.bin" ContentType="application/vnd.ms-office.legacyDiagramText"/>
  <Override PartName="/ppt/notesSlides/notesSlide41.xml" ContentType="application/vnd.openxmlformats-officedocument.presentationml.notesSlide+xml"/>
  <Override PartName="/ppt/drawings/legacyDiagramText23.bin" ContentType="application/vnd.ms-office.legacyDiagramText"/>
  <Override PartName="/ppt/notesSlides/notesSlide12.xml" ContentType="application/vnd.openxmlformats-officedocument.presentationml.notesSlide+xml"/>
  <Override PartName="/ppt/drawings/legacyDiagramText12.bin" ContentType="application/vnd.ms-office.legacyDiagramText"/>
  <Override PartName="/ppt/notesSlides/notesSlide30.xml" ContentType="application/vnd.openxmlformats-officedocument.presentationml.notesSlide+xml"/>
  <Override PartName="/ppt/notesSlides/notesSlide7.xml" ContentType="application/vnd.openxmlformats-officedocument.presentationml.notesSlide+xml"/>
  <Override PartName="/ppt/drawings/legacyDiagramText4.bin" ContentType="application/vnd.ms-office.legacyDiagramText"/>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rawings/legacyDiagramText17.bin" ContentType="application/vnd.ms-office.legacyDiagramText"/>
  <Override PartName="/ppt/drawings/legacyDiagramText28.bin" ContentType="application/vnd.ms-office.legacyDiagramText"/>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drawings/legacyDiagramText9.bin" ContentType="application/vnd.ms-office.legacyDiagramText"/>
  <Override PartName="/ppt/drawings/legacyDiagramText13.bin" ContentType="application/vnd.ms-office.legacyDiagramText"/>
  <Override PartName="/ppt/notesSlides/notesSlide42.xml" ContentType="application/vnd.openxmlformats-officedocument.presentationml.notesSlide+xml"/>
  <Override PartName="/ppt/drawings/legacyDiagramText24.bin" ContentType="application/vnd.ms-office.legacyDiagramText"/>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drawings/legacyDiagramText7.bin" ContentType="application/vnd.ms-office.legacyDiagramText"/>
  <Override PartName="/ppt/drawings/legacyDiagramText11.bin" ContentType="application/vnd.ms-office.legacyDiagramText"/>
  <Override PartName="/ppt/notesSlides/notesSlide31.xml" ContentType="application/vnd.openxmlformats-officedocument.presentationml.notesSlide+xml"/>
  <Override PartName="/ppt/drawings/legacyDiagramText20.bin" ContentType="application/vnd.ms-office.legacyDiagramText"/>
  <Override PartName="/ppt/drawings/legacyDiagramText22.bin" ContentType="application/vnd.ms-office.legacyDiagramText"/>
  <Override PartName="/ppt/notesSlides/notesSlide40.xml" ContentType="application/vnd.openxmlformats-officedocument.presentationml.notesSlide+xml"/>
  <Override PartName="/ppt/notesSlides/notesSlide6.xml" ContentType="application/vnd.openxmlformats-officedocument.presentationml.notesSlide+xml"/>
  <Override PartName="/ppt/drawings/legacyDiagramText5.bin" ContentType="application/vnd.ms-office.legacyDiagramText"/>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rawings/legacyDiagramText1.bin" ContentType="application/vnd.ms-office.legacyDiagramText"/>
  <Override PartName="/ppt/drawings/legacyDiagramText3.bin" ContentType="application/vnd.ms-office.legacyDiagramText"/>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rawings/legacyDiagramText29.bin" ContentType="application/vnd.ms-office.legacyDiagramText"/>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drawings/legacyDiagramText18.bin" ContentType="application/vnd.ms-office.legacyDiagramText"/>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drawings/legacyDiagramText25.bin" ContentType="application/vnd.ms-office.legacyDiagramText"/>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rawings/legacyDiagramText14.bin" ContentType="application/vnd.ms-office.legacyDiagramText"/>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rawings/legacyDiagramText6.bin" ContentType="application/vnd.ms-office.legacyDiagramText"/>
  <Override PartName="/ppt/drawings/legacyDiagramText21.bin" ContentType="application/vnd.ms-office.legacyDiagramText"/>
  <Override PartName="/ppt/notesSlides/notesSlide10.xml" ContentType="application/vnd.openxmlformats-officedocument.presentationml.notesSlide+xml"/>
  <Override PartName="/ppt/drawings/legacyDiagramText10.bin" ContentType="application/vnd.ms-office.legacyDiagramText"/>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rawings/legacyDiagramText2.bin" ContentType="application/vnd.ms-office.legacyDiagramText"/>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rawings/legacyDiagramText19.bin" ContentType="application/vnd.ms-office.legacyDiagramText"/>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rawings/legacyDiagramText15.bin" ContentType="application/vnd.ms-office.legacyDiagramText"/>
  <Override PartName="/ppt/drawings/legacyDiagramText26.bin" ContentType="application/vnd.ms-office.legacyDiagramText"/>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68"/>
  </p:notesMasterIdLst>
  <p:sldIdLst>
    <p:sldId id="257" r:id="rId2"/>
    <p:sldId id="418" r:id="rId3"/>
    <p:sldId id="419" r:id="rId4"/>
    <p:sldId id="420" r:id="rId5"/>
    <p:sldId id="421" r:id="rId6"/>
    <p:sldId id="514" r:id="rId7"/>
    <p:sldId id="523" r:id="rId8"/>
    <p:sldId id="422" r:id="rId9"/>
    <p:sldId id="427" r:id="rId10"/>
    <p:sldId id="428" r:id="rId11"/>
    <p:sldId id="423" r:id="rId12"/>
    <p:sldId id="424" r:id="rId13"/>
    <p:sldId id="518" r:id="rId14"/>
    <p:sldId id="425" r:id="rId15"/>
    <p:sldId id="511" r:id="rId16"/>
    <p:sldId id="515" r:id="rId17"/>
    <p:sldId id="521" r:id="rId18"/>
    <p:sldId id="426" r:id="rId19"/>
    <p:sldId id="513" r:id="rId20"/>
    <p:sldId id="429" r:id="rId21"/>
    <p:sldId id="440" r:id="rId22"/>
    <p:sldId id="390" r:id="rId23"/>
    <p:sldId id="430" r:id="rId24"/>
    <p:sldId id="519" r:id="rId25"/>
    <p:sldId id="434" r:id="rId26"/>
    <p:sldId id="510" r:id="rId27"/>
    <p:sldId id="435" r:id="rId28"/>
    <p:sldId id="516" r:id="rId29"/>
    <p:sldId id="432" r:id="rId30"/>
    <p:sldId id="433" r:id="rId31"/>
    <p:sldId id="520" r:id="rId32"/>
    <p:sldId id="441" r:id="rId33"/>
    <p:sldId id="442" r:id="rId34"/>
    <p:sldId id="443" r:id="rId35"/>
    <p:sldId id="473" r:id="rId36"/>
    <p:sldId id="445" r:id="rId37"/>
    <p:sldId id="453" r:id="rId38"/>
    <p:sldId id="470" r:id="rId39"/>
    <p:sldId id="446" r:id="rId40"/>
    <p:sldId id="475" r:id="rId41"/>
    <p:sldId id="447" r:id="rId42"/>
    <p:sldId id="401" r:id="rId43"/>
    <p:sldId id="448" r:id="rId44"/>
    <p:sldId id="476" r:id="rId45"/>
    <p:sldId id="449" r:id="rId46"/>
    <p:sldId id="480" r:id="rId47"/>
    <p:sldId id="450" r:id="rId48"/>
    <p:sldId id="486" r:id="rId49"/>
    <p:sldId id="481" r:id="rId50"/>
    <p:sldId id="487" r:id="rId51"/>
    <p:sldId id="482" r:id="rId52"/>
    <p:sldId id="488" r:id="rId53"/>
    <p:sldId id="483" r:id="rId54"/>
    <p:sldId id="489" r:id="rId55"/>
    <p:sldId id="501" r:id="rId56"/>
    <p:sldId id="502" r:id="rId57"/>
    <p:sldId id="503" r:id="rId58"/>
    <p:sldId id="504" r:id="rId59"/>
    <p:sldId id="505" r:id="rId60"/>
    <p:sldId id="506" r:id="rId61"/>
    <p:sldId id="478" r:id="rId62"/>
    <p:sldId id="451" r:id="rId63"/>
    <p:sldId id="507" r:id="rId64"/>
    <p:sldId id="517" r:id="rId65"/>
    <p:sldId id="524" r:id="rId66"/>
    <p:sldId id="522" r:id="rId6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2106A8"/>
    <a:srgbClr val="FFFF00"/>
    <a:srgbClr val="808000"/>
    <a:srgbClr val="CC0000"/>
    <a:srgbClr val="A50021"/>
    <a:srgbClr val="0000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5" autoAdjust="0"/>
    <p:restoredTop sz="94646" autoAdjust="0"/>
  </p:normalViewPr>
  <p:slideViewPr>
    <p:cSldViewPr>
      <p:cViewPr>
        <p:scale>
          <a:sx n="66" d="100"/>
          <a:sy n="66" d="100"/>
        </p:scale>
        <p:origin x="-1218"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06/relationships/legacyDocTextInfo" Target="legacyDocTextInfo.bin"/><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4.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4" Type="http://schemas.microsoft.com/office/2006/relationships/legacyDiagramText" Target="legacyDiagramText4.bin"/></Relationships>
</file>

<file path=ppt/drawings/_rels/vmlDrawing5.vml.rels><?xml version="1.0" encoding="UTF-8" standalone="yes"?>
<Relationships xmlns="http://schemas.openxmlformats.org/package/2006/relationships"><Relationship Id="rId8" Type="http://schemas.microsoft.com/office/2006/relationships/legacyDiagramText" Target="legacyDiagramText12.bin"/><Relationship Id="rId3" Type="http://schemas.microsoft.com/office/2006/relationships/legacyDiagramText" Target="legacyDiagramText7.bin"/><Relationship Id="rId7" Type="http://schemas.microsoft.com/office/2006/relationships/legacyDiagramText" Target="legacyDiagramText11.bin"/><Relationship Id="rId2" Type="http://schemas.microsoft.com/office/2006/relationships/legacyDiagramText" Target="legacyDiagramText6.bin"/><Relationship Id="rId1" Type="http://schemas.microsoft.com/office/2006/relationships/legacyDiagramText" Target="legacyDiagramText5.bin"/><Relationship Id="rId6" Type="http://schemas.microsoft.com/office/2006/relationships/legacyDiagramText" Target="legacyDiagramText10.bin"/><Relationship Id="rId5" Type="http://schemas.microsoft.com/office/2006/relationships/legacyDiagramText" Target="legacyDiagramText9.bin"/><Relationship Id="rId10" Type="http://schemas.microsoft.com/office/2006/relationships/legacyDiagramText" Target="legacyDiagramText14.bin"/><Relationship Id="rId4" Type="http://schemas.microsoft.com/office/2006/relationships/legacyDiagramText" Target="legacyDiagramText8.bin"/><Relationship Id="rId9" Type="http://schemas.microsoft.com/office/2006/relationships/legacyDiagramText" Target="legacyDiagramText13.bin"/></Relationships>
</file>

<file path=ppt/drawings/_rels/vmlDrawing6.vml.rels><?xml version="1.0" encoding="UTF-8" standalone="yes"?>
<Relationships xmlns="http://schemas.openxmlformats.org/package/2006/relationships"><Relationship Id="rId3" Type="http://schemas.microsoft.com/office/2006/relationships/legacyDiagramText" Target="legacyDiagramText17.bin"/><Relationship Id="rId2" Type="http://schemas.microsoft.com/office/2006/relationships/legacyDiagramText" Target="legacyDiagramText16.bin"/><Relationship Id="rId1" Type="http://schemas.microsoft.com/office/2006/relationships/legacyDiagramText" Target="legacyDiagramText15.bin"/></Relationships>
</file>

<file path=ppt/drawings/_rels/vmlDrawing7.vml.rels><?xml version="1.0" encoding="UTF-8" standalone="yes"?>
<Relationships xmlns="http://schemas.openxmlformats.org/package/2006/relationships"><Relationship Id="rId3" Type="http://schemas.microsoft.com/office/2006/relationships/legacyDiagramText" Target="legacyDiagramText20.bin"/><Relationship Id="rId2" Type="http://schemas.microsoft.com/office/2006/relationships/legacyDiagramText" Target="legacyDiagramText19.bin"/><Relationship Id="rId1" Type="http://schemas.microsoft.com/office/2006/relationships/legacyDiagramText" Target="legacyDiagramText18.bin"/><Relationship Id="rId5" Type="http://schemas.microsoft.com/office/2006/relationships/legacyDiagramText" Target="legacyDiagramText22.bin"/><Relationship Id="rId4" Type="http://schemas.microsoft.com/office/2006/relationships/legacyDiagramText" Target="legacyDiagramText21.bin"/></Relationships>
</file>

<file path=ppt/drawings/_rels/vmlDrawing8.vml.rels><?xml version="1.0" encoding="UTF-8" standalone="yes"?>
<Relationships xmlns="http://schemas.openxmlformats.org/package/2006/relationships"><Relationship Id="rId3" Type="http://schemas.microsoft.com/office/2006/relationships/legacyDiagramText" Target="legacyDiagramText25.bin"/><Relationship Id="rId7" Type="http://schemas.microsoft.com/office/2006/relationships/legacyDiagramText" Target="legacyDiagramText29.bin"/><Relationship Id="rId2" Type="http://schemas.microsoft.com/office/2006/relationships/legacyDiagramText" Target="legacyDiagramText24.bin"/><Relationship Id="rId1" Type="http://schemas.microsoft.com/office/2006/relationships/legacyDiagramText" Target="legacyDiagramText23.bin"/><Relationship Id="rId6" Type="http://schemas.microsoft.com/office/2006/relationships/legacyDiagramText" Target="legacyDiagramText28.bin"/><Relationship Id="rId5" Type="http://schemas.microsoft.com/office/2006/relationships/legacyDiagramText" Target="legacyDiagramText27.bin"/><Relationship Id="rId4" Type="http://schemas.microsoft.com/office/2006/relationships/legacyDiagramText" Target="legacyDiagramText26.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tr-TR"/>
          </a:p>
        </p:txBody>
      </p:sp>
      <p:sp>
        <p:nvSpPr>
          <p:cNvPr id="337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tr-TR"/>
          </a:p>
        </p:txBody>
      </p:sp>
      <p:sp>
        <p:nvSpPr>
          <p:cNvPr id="7066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37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337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tr-TR"/>
          </a:p>
        </p:txBody>
      </p:sp>
      <p:sp>
        <p:nvSpPr>
          <p:cNvPr id="33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65373176-6C9E-477A-823F-10C202131330}"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6B1102BB-65CC-4728-B7ED-A95DCB63B660}" type="slidenum">
              <a:rPr lang="tr-TR" smtClean="0"/>
              <a:pPr/>
              <a:t>1</a:t>
            </a:fld>
            <a:endParaRPr lang="tr-TR" smtClean="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58DFDF90-50B5-4FB2-BC10-3B7D85C98F47}" type="slidenum">
              <a:rPr lang="tr-TR" smtClean="0"/>
              <a:pPr/>
              <a:t>12</a:t>
            </a:fld>
            <a:endParaRPr lang="tr-TR"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1F959A8-33F1-4316-AD12-98DBF3CAF489}" type="slidenum">
              <a:rPr lang="tr-TR" smtClean="0"/>
              <a:pPr/>
              <a:t>14</a:t>
            </a:fld>
            <a:endParaRPr lang="tr-TR"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5FECB1F-BD5C-4D5C-B5CB-1EF0A7E44758}" type="slidenum">
              <a:rPr lang="tr-TR" smtClean="0"/>
              <a:pPr/>
              <a:t>18</a:t>
            </a:fld>
            <a:endParaRPr lang="tr-TR"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95FE9CBB-5E1C-4B59-9FAD-50F9FAAE5811}" type="slidenum">
              <a:rPr lang="tr-TR" smtClean="0"/>
              <a:pPr/>
              <a:t>20</a:t>
            </a:fld>
            <a:endParaRPr lang="tr-TR"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AE8EC119-9668-4177-B5B7-1CE72B239178}" type="slidenum">
              <a:rPr lang="tr-TR" smtClean="0"/>
              <a:pPr/>
              <a:t>21</a:t>
            </a:fld>
            <a:endParaRPr lang="tr-TR"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56415D7A-4186-4334-8A01-E9B4C59986E2}" type="slidenum">
              <a:rPr lang="tr-TR" smtClean="0"/>
              <a:pPr/>
              <a:t>22</a:t>
            </a:fld>
            <a:endParaRPr lang="tr-TR"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xfrm>
            <a:off x="914400" y="4343400"/>
            <a:ext cx="5029200" cy="4114800"/>
          </a:xfrm>
          <a:noFill/>
          <a:ln/>
        </p:spPr>
        <p:txBody>
          <a:bodyPr/>
          <a:lstStyle/>
          <a:p>
            <a:pPr eaLnBrk="1" hangingPunct="1"/>
            <a:r>
              <a:rPr lang="en-GB" smtClean="0"/>
              <a:t>Speed of ATP provision from the aerobic system is determined by the rate at which oxygen can be supplied to the muscle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BC1A3486-F241-4AAB-A52A-83FC9CDE4606}" type="slidenum">
              <a:rPr lang="tr-TR" smtClean="0"/>
              <a:pPr/>
              <a:t>23</a:t>
            </a:fld>
            <a:endParaRPr lang="tr-TR" smtClean="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4DA388D3-7FD5-4FDF-8DC2-FEC6D3F7F189}" type="slidenum">
              <a:rPr lang="tr-TR" smtClean="0"/>
              <a:pPr/>
              <a:t>25</a:t>
            </a:fld>
            <a:endParaRPr lang="tr-TR"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342CBCB6-AE64-46A7-9DEE-30EC29010E63}" type="slidenum">
              <a:rPr lang="tr-TR" smtClean="0"/>
              <a:pPr/>
              <a:t>27</a:t>
            </a:fld>
            <a:endParaRPr lang="tr-TR"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77B5DFC7-AC83-43F8-AF0E-4FEE9C7EC526}" type="slidenum">
              <a:rPr lang="tr-TR" smtClean="0"/>
              <a:pPr/>
              <a:t>29</a:t>
            </a:fld>
            <a:endParaRPr lang="tr-TR"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46589CED-A3C7-4769-B226-56DA9C27C7C6}" type="slidenum">
              <a:rPr lang="tr-TR" smtClean="0"/>
              <a:pPr/>
              <a:t>2</a:t>
            </a:fld>
            <a:endParaRPr lang="tr-TR" smtClean="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7396EB38-0122-46C1-821D-48146F18BEDB}" type="slidenum">
              <a:rPr lang="tr-TR" smtClean="0"/>
              <a:pPr/>
              <a:t>30</a:t>
            </a:fld>
            <a:endParaRPr lang="tr-TR"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134FDD7-6C2C-467C-B0CA-12433526447C}" type="slidenum">
              <a:rPr lang="tr-TR" smtClean="0"/>
              <a:pPr/>
              <a:t>32</a:t>
            </a:fld>
            <a:endParaRPr lang="tr-TR"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4E7C3D95-95F5-4C18-9E3D-4B0FD55F4CAD}" type="slidenum">
              <a:rPr lang="tr-TR" smtClean="0"/>
              <a:pPr/>
              <a:t>33</a:t>
            </a:fld>
            <a:endParaRPr lang="tr-TR" smtClean="0"/>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C58C8692-5A0F-49A1-9A17-A0333861E087}" type="slidenum">
              <a:rPr lang="tr-TR" smtClean="0"/>
              <a:pPr/>
              <a:t>34</a:t>
            </a:fld>
            <a:endParaRPr lang="tr-TR" smtClean="0"/>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000D7FA4-DE29-410D-8531-0FF87F07D87C}" type="slidenum">
              <a:rPr lang="tr-TR" smtClean="0"/>
              <a:pPr/>
              <a:t>35</a:t>
            </a:fld>
            <a:endParaRPr lang="tr-TR" smtClean="0"/>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06261773-F328-4AFD-AB01-90F7C6F73837}" type="slidenum">
              <a:rPr lang="tr-TR" smtClean="0"/>
              <a:pPr/>
              <a:t>36</a:t>
            </a:fld>
            <a:endParaRPr lang="tr-TR" smtClean="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D610AC4A-A9BE-464B-AB5D-EC6C69D35D0A}" type="slidenum">
              <a:rPr lang="tr-TR" smtClean="0"/>
              <a:pPr/>
              <a:t>37</a:t>
            </a:fld>
            <a:endParaRPr lang="tr-TR" smtClean="0"/>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911E25C4-D2CA-4F39-9DEB-214E1B4DE15D}" type="slidenum">
              <a:rPr lang="tr-TR" smtClean="0"/>
              <a:pPr/>
              <a:t>38</a:t>
            </a:fld>
            <a:endParaRPr lang="tr-TR" smtClean="0"/>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9B9BF21C-BCBE-401E-92EF-757896896B46}" type="slidenum">
              <a:rPr lang="tr-TR" smtClean="0"/>
              <a:pPr/>
              <a:t>39</a:t>
            </a:fld>
            <a:endParaRPr lang="tr-TR" smtClean="0"/>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8018DBCD-9624-40E7-973C-4846FE6ADB40}" type="slidenum">
              <a:rPr lang="tr-TR" smtClean="0"/>
              <a:pPr/>
              <a:t>40</a:t>
            </a:fld>
            <a:endParaRPr lang="tr-TR" smtClean="0"/>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817C8B82-DB11-488B-B58F-2B957A671F75}" type="slidenum">
              <a:rPr lang="tr-TR" smtClean="0"/>
              <a:pPr/>
              <a:t>3</a:t>
            </a:fld>
            <a:endParaRPr lang="tr-TR" smtClean="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8D547F5D-A912-4923-9F6F-92B8888E803F}" type="slidenum">
              <a:rPr lang="tr-TR" smtClean="0"/>
              <a:pPr/>
              <a:t>41</a:t>
            </a:fld>
            <a:endParaRPr lang="tr-TR" smtClean="0"/>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B7577EEC-90BB-4139-9BB9-804101CF7C36}" type="slidenum">
              <a:rPr lang="tr-TR" smtClean="0"/>
              <a:pPr/>
              <a:t>42</a:t>
            </a:fld>
            <a:endParaRPr lang="tr-TR" smtClean="0"/>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C16C66BA-B2AB-4A5D-91F4-4C38AC99E895}" type="slidenum">
              <a:rPr lang="tr-TR" smtClean="0"/>
              <a:pPr/>
              <a:t>43</a:t>
            </a:fld>
            <a:endParaRPr lang="tr-TR" smtClean="0"/>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883B236-85A3-4596-920A-A169CE4C786F}" type="slidenum">
              <a:rPr lang="tr-TR" smtClean="0"/>
              <a:pPr/>
              <a:t>44</a:t>
            </a:fld>
            <a:endParaRPr lang="tr-TR" smtClean="0"/>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70396213-B365-4B66-9E16-37B26E310670}" type="slidenum">
              <a:rPr lang="tr-TR" smtClean="0"/>
              <a:pPr/>
              <a:t>45</a:t>
            </a:fld>
            <a:endParaRPr lang="tr-TR" smtClean="0"/>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30FD52A6-AAC9-42A1-8B62-EC8B31B38C9B}" type="slidenum">
              <a:rPr lang="tr-TR" smtClean="0"/>
              <a:pPr/>
              <a:t>46</a:t>
            </a:fld>
            <a:endParaRPr lang="tr-TR" smtClean="0"/>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48FA4C3B-B7F1-49DA-9342-19838F8F736F}" type="slidenum">
              <a:rPr lang="tr-TR" smtClean="0"/>
              <a:pPr/>
              <a:t>47</a:t>
            </a:fld>
            <a:endParaRPr lang="tr-TR" smtClean="0"/>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19A62BE-A85E-4023-BE49-A9599F67C5BC}" type="slidenum">
              <a:rPr lang="tr-TR" smtClean="0"/>
              <a:pPr/>
              <a:t>48</a:t>
            </a:fld>
            <a:endParaRPr lang="tr-TR" smtClean="0"/>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6339B74D-DBCC-4AB7-A473-D4B332C9389E}" type="slidenum">
              <a:rPr lang="tr-TR" smtClean="0"/>
              <a:pPr/>
              <a:t>49</a:t>
            </a:fld>
            <a:endParaRPr lang="tr-TR" smtClean="0"/>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BBC04D74-7CF5-4FF2-B87C-A08C990D7E44}" type="slidenum">
              <a:rPr lang="tr-TR" smtClean="0"/>
              <a:pPr/>
              <a:t>50</a:t>
            </a:fld>
            <a:endParaRPr lang="tr-TR" smtClean="0"/>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A0970DC-00B1-4459-A9D1-032605B94D01}" type="slidenum">
              <a:rPr lang="tr-TR" smtClean="0"/>
              <a:pPr/>
              <a:t>4</a:t>
            </a:fld>
            <a:endParaRPr lang="tr-TR" smtClean="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47538932-C1D6-414C-A0E0-70C3FE6C2879}" type="slidenum">
              <a:rPr lang="tr-TR" smtClean="0"/>
              <a:pPr/>
              <a:t>51</a:t>
            </a:fld>
            <a:endParaRPr lang="tr-TR" smtClean="0"/>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251E528A-0062-4122-A3F5-63042BD4E473}" type="slidenum">
              <a:rPr lang="tr-TR" smtClean="0"/>
              <a:pPr/>
              <a:t>52</a:t>
            </a:fld>
            <a:endParaRPr lang="tr-TR" smtClean="0"/>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58FEFD07-DE79-45B5-8BED-C3E9B5974A9B}" type="slidenum">
              <a:rPr lang="tr-TR" smtClean="0"/>
              <a:pPr/>
              <a:t>53</a:t>
            </a:fld>
            <a:endParaRPr lang="tr-TR" smtClean="0"/>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2A7AE4CF-1EAB-423D-A932-44DA463AA544}" type="slidenum">
              <a:rPr lang="tr-TR" smtClean="0"/>
              <a:pPr/>
              <a:t>54</a:t>
            </a:fld>
            <a:endParaRPr lang="tr-TR" smtClean="0"/>
          </a:p>
        </p:txBody>
      </p:sp>
      <p:sp>
        <p:nvSpPr>
          <p:cNvPr id="114691" name="Rectangle 2"/>
          <p:cNvSpPr>
            <a:spLocks noRo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DE5AE73F-3EEB-4D7B-9E9E-C3A132F35DB8}" type="slidenum">
              <a:rPr lang="tr-TR" smtClean="0"/>
              <a:pPr/>
              <a:t>61</a:t>
            </a:fld>
            <a:endParaRPr lang="tr-TR" smtClean="0"/>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9F7DAAF7-BB8D-4BD2-B5A0-99C0BD5A8A71}" type="slidenum">
              <a:rPr lang="tr-TR" smtClean="0"/>
              <a:pPr/>
              <a:t>62</a:t>
            </a:fld>
            <a:endParaRPr lang="tr-TR" smtClean="0"/>
          </a:p>
        </p:txBody>
      </p:sp>
      <p:sp>
        <p:nvSpPr>
          <p:cNvPr id="116739" name="Rectangle 2"/>
          <p:cNvSpPr>
            <a:spLocks noRo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C78B515-A2AA-46F4-8A83-D005DA6773B9}" type="slidenum">
              <a:rPr lang="tr-TR" smtClean="0"/>
              <a:pPr/>
              <a:t>5</a:t>
            </a:fld>
            <a:endParaRPr lang="tr-TR" smtClean="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AE3BCB0-86B9-4E7A-B148-CA256F158ACA}" type="slidenum">
              <a:rPr lang="tr-TR" smtClean="0"/>
              <a:pPr/>
              <a:t>8</a:t>
            </a:fld>
            <a:endParaRPr lang="tr-TR" smtClean="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2B615CF-5EBC-40CF-879D-C9639C002539}" type="slidenum">
              <a:rPr lang="tr-TR" smtClean="0"/>
              <a:pPr/>
              <a:t>9</a:t>
            </a:fld>
            <a:endParaRPr lang="tr-TR" smtClean="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6779E61F-4226-4364-B7E9-D1B8E19BDEE0}" type="slidenum">
              <a:rPr lang="tr-TR" smtClean="0"/>
              <a:pPr/>
              <a:t>10</a:t>
            </a:fld>
            <a:endParaRPr lang="tr-TR" smtClean="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83E9215E-1455-4ABE-BCB2-851B5EC8CF94}" type="slidenum">
              <a:rPr lang="tr-TR" smtClean="0"/>
              <a:pPr/>
              <a:t>11</a:t>
            </a:fld>
            <a:endParaRPr lang="tr-TR" smtClean="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1650"/>
            <a:chOff x="0" y="0"/>
            <a:chExt cx="5758" cy="4316"/>
          </a:xfrm>
        </p:grpSpPr>
        <p:sp>
          <p:nvSpPr>
            <p:cNvPr id="5" name="Freeform 3"/>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6" name="Freeform 4"/>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7" name="Freeform 5"/>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8" name="Freeform 6"/>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a:p>
          </p:txBody>
        </p:sp>
        <p:sp>
          <p:nvSpPr>
            <p:cNvPr id="9" name="Freeform 7"/>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10" name="Freeform 8"/>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11" name="Freeform 9"/>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12" name="Freeform 10"/>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13" name="Freeform 11"/>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14" name="Freeform 12"/>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a:p>
          </p:txBody>
        </p:sp>
        <p:sp>
          <p:nvSpPr>
            <p:cNvPr id="15" name="Rectangle 13"/>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a:p>
          </p:txBody>
        </p:sp>
        <p:sp>
          <p:nvSpPr>
            <p:cNvPr id="16" name="Rectangle 14"/>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a:p>
          </p:txBody>
        </p:sp>
        <p:grpSp>
          <p:nvGrpSpPr>
            <p:cNvPr id="17" name="Group 15"/>
            <p:cNvGrpSpPr>
              <a:grpSpLocks/>
            </p:cNvGrpSpPr>
            <p:nvPr/>
          </p:nvGrpSpPr>
          <p:grpSpPr bwMode="auto">
            <a:xfrm>
              <a:off x="192" y="2284"/>
              <a:ext cx="1254" cy="923"/>
              <a:chOff x="192" y="2284"/>
              <a:chExt cx="1254" cy="923"/>
            </a:xfrm>
          </p:grpSpPr>
          <p:sp>
            <p:nvSpPr>
              <p:cNvPr id="18" name="Freeform 16"/>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a:p>
            </p:txBody>
          </p:sp>
          <p:sp>
            <p:nvSpPr>
              <p:cNvPr id="19" name="Freeform 17"/>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0" name="Freeform 18"/>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a:p>
            </p:txBody>
          </p:sp>
          <p:sp>
            <p:nvSpPr>
              <p:cNvPr id="21" name="Freeform 19"/>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2" name="Freeform 20"/>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3" name="Freeform 21"/>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4" name="Freeform 22"/>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5" name="Freeform 23"/>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6" name="Freeform 24"/>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7" name="Freeform 25"/>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8" name="Freeform 26"/>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 name="Freeform 27"/>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0" name="Freeform 28"/>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1" name="Freeform 29"/>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2" name="Freeform 30"/>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3" name="Freeform 31"/>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4" name="Freeform 32"/>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5" name="Freeform 33"/>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6" name="Freeform 34"/>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7" name="Freeform 35"/>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38" name="Freeform 36"/>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a:p>
            </p:txBody>
          </p:sp>
          <p:sp>
            <p:nvSpPr>
              <p:cNvPr id="39" name="Freeform 37"/>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a:p>
            </p:txBody>
          </p:sp>
          <p:sp>
            <p:nvSpPr>
              <p:cNvPr id="40" name="Freeform 38"/>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a:p>
            </p:txBody>
          </p:sp>
          <p:sp>
            <p:nvSpPr>
              <p:cNvPr id="41" name="Freeform 39"/>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a:p>
            </p:txBody>
          </p:sp>
          <p:sp>
            <p:nvSpPr>
              <p:cNvPr id="42" name="Freeform 40"/>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a:p>
            </p:txBody>
          </p:sp>
        </p:grpSp>
      </p:grpSp>
      <p:sp>
        <p:nvSpPr>
          <p:cNvPr id="300073" name="Rectangle 41"/>
          <p:cNvSpPr>
            <a:spLocks noGrp="1" noChangeArrowheads="1"/>
          </p:cNvSpPr>
          <p:nvPr>
            <p:ph type="ctrTitle"/>
          </p:nvPr>
        </p:nvSpPr>
        <p:spPr>
          <a:xfrm>
            <a:off x="685800" y="1447800"/>
            <a:ext cx="7772400" cy="1470025"/>
          </a:xfrm>
        </p:spPr>
        <p:txBody>
          <a:bodyPr/>
          <a:lstStyle>
            <a:lvl1pPr>
              <a:defRPr/>
            </a:lvl1pPr>
          </a:lstStyle>
          <a:p>
            <a:r>
              <a:rPr lang="tr-TR"/>
              <a:t>Asıl başlık stili için tıklatın</a:t>
            </a:r>
          </a:p>
        </p:txBody>
      </p:sp>
      <p:sp>
        <p:nvSpPr>
          <p:cNvPr id="300074" name="Rectangle 42"/>
          <p:cNvSpPr>
            <a:spLocks noGrp="1" noChangeArrowheads="1"/>
          </p:cNvSpPr>
          <p:nvPr>
            <p:ph type="subTitle" idx="1"/>
          </p:nvPr>
        </p:nvSpPr>
        <p:spPr>
          <a:xfrm>
            <a:off x="1371600" y="3203575"/>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43" name="Rectangle 43"/>
          <p:cNvSpPr>
            <a:spLocks noGrp="1" noChangeArrowheads="1"/>
          </p:cNvSpPr>
          <p:nvPr>
            <p:ph type="dt" sz="half" idx="10"/>
          </p:nvPr>
        </p:nvSpPr>
        <p:spPr>
          <a:xfrm>
            <a:off x="457200" y="6245225"/>
            <a:ext cx="2133600" cy="476250"/>
          </a:xfrm>
        </p:spPr>
        <p:txBody>
          <a:bodyPr/>
          <a:lstStyle>
            <a:lvl1pPr>
              <a:defRPr/>
            </a:lvl1pPr>
          </a:lstStyle>
          <a:p>
            <a:pPr>
              <a:defRPr/>
            </a:pPr>
            <a:endParaRPr lang="tr-TR"/>
          </a:p>
        </p:txBody>
      </p:sp>
      <p:sp>
        <p:nvSpPr>
          <p:cNvPr id="44" name="Rectangle 44"/>
          <p:cNvSpPr>
            <a:spLocks noGrp="1" noChangeArrowheads="1"/>
          </p:cNvSpPr>
          <p:nvPr>
            <p:ph type="ftr" sz="quarter" idx="11"/>
          </p:nvPr>
        </p:nvSpPr>
        <p:spPr>
          <a:xfrm>
            <a:off x="3124200" y="6245225"/>
            <a:ext cx="2895600" cy="476250"/>
          </a:xfrm>
        </p:spPr>
        <p:txBody>
          <a:bodyPr/>
          <a:lstStyle>
            <a:lvl1pPr>
              <a:defRPr/>
            </a:lvl1pPr>
          </a:lstStyle>
          <a:p>
            <a:pPr>
              <a:defRPr/>
            </a:pPr>
            <a:endParaRPr lang="tr-TR"/>
          </a:p>
        </p:txBody>
      </p:sp>
      <p:sp>
        <p:nvSpPr>
          <p:cNvPr id="45" name="Rectangle 45"/>
          <p:cNvSpPr>
            <a:spLocks noGrp="1" noChangeArrowheads="1"/>
          </p:cNvSpPr>
          <p:nvPr>
            <p:ph type="sldNum" sz="quarter" idx="12"/>
          </p:nvPr>
        </p:nvSpPr>
        <p:spPr>
          <a:xfrm>
            <a:off x="6553200" y="6245225"/>
            <a:ext cx="2133600" cy="476250"/>
          </a:xfrm>
        </p:spPr>
        <p:txBody>
          <a:bodyPr/>
          <a:lstStyle>
            <a:lvl1pPr>
              <a:defRPr/>
            </a:lvl1pPr>
          </a:lstStyle>
          <a:p>
            <a:pPr>
              <a:defRPr/>
            </a:pPr>
            <a:fld id="{F1FF738D-083B-4555-BBF0-52AC7A47F967}" type="slidenum">
              <a:rPr lang="tr-TR"/>
              <a:pPr>
                <a:defRPr/>
              </a:pPr>
              <a:t>‹#›</a:t>
            </a:fld>
            <a:endParaRPr lang="tr-T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3"/>
          <p:cNvSpPr>
            <a:spLocks noGrp="1" noChangeArrowheads="1"/>
          </p:cNvSpPr>
          <p:nvPr>
            <p:ph type="dt" sz="half" idx="10"/>
          </p:nvPr>
        </p:nvSpPr>
        <p:spPr>
          <a:ln/>
        </p:spPr>
        <p:txBody>
          <a:bodyPr/>
          <a:lstStyle>
            <a:lvl1pPr>
              <a:defRPr/>
            </a:lvl1pPr>
          </a:lstStyle>
          <a:p>
            <a:pPr>
              <a:defRPr/>
            </a:pPr>
            <a:endParaRPr 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p>
        </p:txBody>
      </p:sp>
      <p:sp>
        <p:nvSpPr>
          <p:cNvPr id="6" name="Rectangle 45"/>
          <p:cNvSpPr>
            <a:spLocks noGrp="1" noChangeArrowheads="1"/>
          </p:cNvSpPr>
          <p:nvPr>
            <p:ph type="sldNum" sz="quarter" idx="12"/>
          </p:nvPr>
        </p:nvSpPr>
        <p:spPr>
          <a:ln/>
        </p:spPr>
        <p:txBody>
          <a:bodyPr/>
          <a:lstStyle>
            <a:lvl1pPr>
              <a:defRPr/>
            </a:lvl1pPr>
          </a:lstStyle>
          <a:p>
            <a:pPr>
              <a:defRPr/>
            </a:pPr>
            <a:fld id="{78F4758A-AEA7-43C5-A722-FFFEA1003415}" type="slidenum">
              <a:rPr lang="tr-TR"/>
              <a:pPr>
                <a:defRPr/>
              </a:pPr>
              <a:t>‹#›</a:t>
            </a:fld>
            <a:endParaRPr lang="tr-T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8750"/>
            <a:ext cx="2057400" cy="597217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158750"/>
            <a:ext cx="6019800" cy="59721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3"/>
          <p:cNvSpPr>
            <a:spLocks noGrp="1" noChangeArrowheads="1"/>
          </p:cNvSpPr>
          <p:nvPr>
            <p:ph type="dt" sz="half" idx="10"/>
          </p:nvPr>
        </p:nvSpPr>
        <p:spPr>
          <a:ln/>
        </p:spPr>
        <p:txBody>
          <a:bodyPr/>
          <a:lstStyle>
            <a:lvl1pPr>
              <a:defRPr/>
            </a:lvl1pPr>
          </a:lstStyle>
          <a:p>
            <a:pPr>
              <a:defRPr/>
            </a:pPr>
            <a:endParaRPr 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p>
        </p:txBody>
      </p:sp>
      <p:sp>
        <p:nvSpPr>
          <p:cNvPr id="6" name="Rectangle 45"/>
          <p:cNvSpPr>
            <a:spLocks noGrp="1" noChangeArrowheads="1"/>
          </p:cNvSpPr>
          <p:nvPr>
            <p:ph type="sldNum" sz="quarter" idx="12"/>
          </p:nvPr>
        </p:nvSpPr>
        <p:spPr>
          <a:ln/>
        </p:spPr>
        <p:txBody>
          <a:bodyPr/>
          <a:lstStyle>
            <a:lvl1pPr>
              <a:defRPr/>
            </a:lvl1pPr>
          </a:lstStyle>
          <a:p>
            <a:pPr>
              <a:defRPr/>
            </a:pPr>
            <a:fld id="{2F751C55-5C8A-45E5-A24A-AEA49A93D148}" type="slidenum">
              <a:rPr lang="tr-TR"/>
              <a:pPr>
                <a:defRPr/>
              </a:pPr>
              <a:t>‹#›</a:t>
            </a:fld>
            <a:endParaRPr lang="tr-TR"/>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50"/>
            <a:ext cx="8229600" cy="1258888"/>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4648200" y="1600200"/>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Rectangle 43"/>
          <p:cNvSpPr>
            <a:spLocks noGrp="1" noChangeArrowheads="1"/>
          </p:cNvSpPr>
          <p:nvPr>
            <p:ph type="dt" sz="half" idx="10"/>
          </p:nvPr>
        </p:nvSpPr>
        <p:spPr>
          <a:ln/>
        </p:spPr>
        <p:txBody>
          <a:bodyPr/>
          <a:lstStyle>
            <a:lvl1pPr>
              <a:defRPr/>
            </a:lvl1pPr>
          </a:lstStyle>
          <a:p>
            <a:pPr>
              <a:defRPr/>
            </a:pPr>
            <a:endParaRPr lang="tr-TR"/>
          </a:p>
        </p:txBody>
      </p:sp>
      <p:sp>
        <p:nvSpPr>
          <p:cNvPr id="7" name="Rectangle 44"/>
          <p:cNvSpPr>
            <a:spLocks noGrp="1" noChangeArrowheads="1"/>
          </p:cNvSpPr>
          <p:nvPr>
            <p:ph type="ftr" sz="quarter" idx="11"/>
          </p:nvPr>
        </p:nvSpPr>
        <p:spPr>
          <a:ln/>
        </p:spPr>
        <p:txBody>
          <a:bodyPr/>
          <a:lstStyle>
            <a:lvl1pPr>
              <a:defRPr/>
            </a:lvl1pPr>
          </a:lstStyle>
          <a:p>
            <a:pPr>
              <a:defRPr/>
            </a:pPr>
            <a:endParaRPr lang="tr-TR"/>
          </a:p>
        </p:txBody>
      </p:sp>
      <p:sp>
        <p:nvSpPr>
          <p:cNvPr id="8" name="Rectangle 45"/>
          <p:cNvSpPr>
            <a:spLocks noGrp="1" noChangeArrowheads="1"/>
          </p:cNvSpPr>
          <p:nvPr>
            <p:ph type="sldNum" sz="quarter" idx="12"/>
          </p:nvPr>
        </p:nvSpPr>
        <p:spPr>
          <a:ln/>
        </p:spPr>
        <p:txBody>
          <a:bodyPr/>
          <a:lstStyle>
            <a:lvl1pPr>
              <a:defRPr/>
            </a:lvl1pPr>
          </a:lstStyle>
          <a:p>
            <a:pPr>
              <a:defRPr/>
            </a:pPr>
            <a:fld id="{D35AE68A-3120-4D76-A6E2-7AE3D2B48E47}" type="slidenum">
              <a:rPr lang="tr-TR"/>
              <a:pPr>
                <a:defRPr/>
              </a:pPr>
              <a:t>‹#›</a:t>
            </a:fld>
            <a:endParaRPr lang="tr-T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50"/>
            <a:ext cx="8229600" cy="1258888"/>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8229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7200" y="3941763"/>
            <a:ext cx="8229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3"/>
          <p:cNvSpPr>
            <a:spLocks noGrp="1" noChangeArrowheads="1"/>
          </p:cNvSpPr>
          <p:nvPr>
            <p:ph type="dt" sz="half" idx="10"/>
          </p:nvPr>
        </p:nvSpPr>
        <p:spPr>
          <a:ln/>
        </p:spPr>
        <p:txBody>
          <a:bodyPr/>
          <a:lstStyle>
            <a:lvl1pPr>
              <a:defRPr/>
            </a:lvl1pPr>
          </a:lstStyle>
          <a:p>
            <a:pPr>
              <a:defRPr/>
            </a:pPr>
            <a:endParaRPr 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p>
        </p:txBody>
      </p:sp>
      <p:sp>
        <p:nvSpPr>
          <p:cNvPr id="7" name="Rectangle 45"/>
          <p:cNvSpPr>
            <a:spLocks noGrp="1" noChangeArrowheads="1"/>
          </p:cNvSpPr>
          <p:nvPr>
            <p:ph type="sldNum" sz="quarter" idx="12"/>
          </p:nvPr>
        </p:nvSpPr>
        <p:spPr>
          <a:ln/>
        </p:spPr>
        <p:txBody>
          <a:bodyPr/>
          <a:lstStyle>
            <a:lvl1pPr>
              <a:defRPr/>
            </a:lvl1pPr>
          </a:lstStyle>
          <a:p>
            <a:pPr>
              <a:defRPr/>
            </a:pPr>
            <a:fld id="{36FD2517-85AA-41E8-89E0-BBFD56A6499D}" type="slidenum">
              <a:rPr lang="tr-TR"/>
              <a:pPr>
                <a:defRPr/>
              </a:pPr>
              <a:t>‹#›</a:t>
            </a:fld>
            <a:endParaRPr lang="tr-T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50"/>
            <a:ext cx="8229600" cy="1258888"/>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3"/>
          <p:cNvSpPr>
            <a:spLocks noGrp="1" noChangeArrowheads="1"/>
          </p:cNvSpPr>
          <p:nvPr>
            <p:ph type="dt" sz="half" idx="10"/>
          </p:nvPr>
        </p:nvSpPr>
        <p:spPr>
          <a:ln/>
        </p:spPr>
        <p:txBody>
          <a:bodyPr/>
          <a:lstStyle>
            <a:lvl1pPr>
              <a:defRPr/>
            </a:lvl1pPr>
          </a:lstStyle>
          <a:p>
            <a:pPr>
              <a:defRPr/>
            </a:pPr>
            <a:endParaRPr 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p>
        </p:txBody>
      </p:sp>
      <p:sp>
        <p:nvSpPr>
          <p:cNvPr id="7" name="Rectangle 45"/>
          <p:cNvSpPr>
            <a:spLocks noGrp="1" noChangeArrowheads="1"/>
          </p:cNvSpPr>
          <p:nvPr>
            <p:ph type="sldNum" sz="quarter" idx="12"/>
          </p:nvPr>
        </p:nvSpPr>
        <p:spPr>
          <a:ln/>
        </p:spPr>
        <p:txBody>
          <a:bodyPr/>
          <a:lstStyle>
            <a:lvl1pPr>
              <a:defRPr/>
            </a:lvl1pPr>
          </a:lstStyle>
          <a:p>
            <a:pPr>
              <a:defRPr/>
            </a:pPr>
            <a:fld id="{65E14C7A-1608-47F8-A7F9-E3484B735DD9}" type="slidenum">
              <a:rPr lang="tr-TR"/>
              <a:pPr>
                <a:defRPr/>
              </a:pPr>
              <a:t>‹#›</a:t>
            </a:fld>
            <a:endParaRPr lang="tr-T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58750"/>
            <a:ext cx="8229600" cy="1258888"/>
          </a:xfrm>
        </p:spPr>
        <p:txBody>
          <a:bodyPr/>
          <a:lstStyle/>
          <a:p>
            <a:r>
              <a:rPr lang="en-US" smtClean="0"/>
              <a:t>Click to edit Master title style</a:t>
            </a:r>
            <a:endParaRPr lang="tr-TR"/>
          </a:p>
        </p:txBody>
      </p:sp>
      <p:sp>
        <p:nvSpPr>
          <p:cNvPr id="3" name="SmartArt Placeholder 2"/>
          <p:cNvSpPr>
            <a:spLocks noGrp="1"/>
          </p:cNvSpPr>
          <p:nvPr>
            <p:ph type="dgm" idx="1"/>
          </p:nvPr>
        </p:nvSpPr>
        <p:spPr>
          <a:xfrm>
            <a:off x="457200" y="1600200"/>
            <a:ext cx="8229600" cy="4530725"/>
          </a:xfrm>
        </p:spPr>
        <p:txBody>
          <a:bodyPr/>
          <a:lstStyle/>
          <a:p>
            <a:pPr lvl="0"/>
            <a:endParaRPr lang="tr-TR" noProof="0" smtClean="0"/>
          </a:p>
        </p:txBody>
      </p:sp>
      <p:sp>
        <p:nvSpPr>
          <p:cNvPr id="4" name="Rectangle 43"/>
          <p:cNvSpPr>
            <a:spLocks noGrp="1" noChangeArrowheads="1"/>
          </p:cNvSpPr>
          <p:nvPr>
            <p:ph type="dt" sz="half" idx="10"/>
          </p:nvPr>
        </p:nvSpPr>
        <p:spPr>
          <a:ln/>
        </p:spPr>
        <p:txBody>
          <a:bodyPr/>
          <a:lstStyle>
            <a:lvl1pPr>
              <a:defRPr/>
            </a:lvl1pPr>
          </a:lstStyle>
          <a:p>
            <a:pPr>
              <a:defRPr/>
            </a:pPr>
            <a:endParaRPr 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p>
        </p:txBody>
      </p:sp>
      <p:sp>
        <p:nvSpPr>
          <p:cNvPr id="6" name="Rectangle 45"/>
          <p:cNvSpPr>
            <a:spLocks noGrp="1" noChangeArrowheads="1"/>
          </p:cNvSpPr>
          <p:nvPr>
            <p:ph type="sldNum" sz="quarter" idx="12"/>
          </p:nvPr>
        </p:nvSpPr>
        <p:spPr>
          <a:ln/>
        </p:spPr>
        <p:txBody>
          <a:bodyPr/>
          <a:lstStyle>
            <a:lvl1pPr>
              <a:defRPr/>
            </a:lvl1pPr>
          </a:lstStyle>
          <a:p>
            <a:pPr>
              <a:defRPr/>
            </a:pPr>
            <a:fld id="{97CA78F9-FE35-4EFF-9DF3-2F1EB39E59B5}" type="slidenum">
              <a:rPr lang="tr-TR"/>
              <a:pPr>
                <a:defRPr/>
              </a:pPr>
              <a:t>‹#›</a:t>
            </a:fld>
            <a:endParaRPr lang="tr-T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3"/>
          <p:cNvSpPr>
            <a:spLocks noGrp="1" noChangeArrowheads="1"/>
          </p:cNvSpPr>
          <p:nvPr>
            <p:ph type="dt" sz="half" idx="10"/>
          </p:nvPr>
        </p:nvSpPr>
        <p:spPr>
          <a:ln/>
        </p:spPr>
        <p:txBody>
          <a:bodyPr/>
          <a:lstStyle>
            <a:lvl1pPr>
              <a:defRPr/>
            </a:lvl1pPr>
          </a:lstStyle>
          <a:p>
            <a:pPr>
              <a:defRPr/>
            </a:pPr>
            <a:endParaRPr 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p>
        </p:txBody>
      </p:sp>
      <p:sp>
        <p:nvSpPr>
          <p:cNvPr id="6" name="Rectangle 45"/>
          <p:cNvSpPr>
            <a:spLocks noGrp="1" noChangeArrowheads="1"/>
          </p:cNvSpPr>
          <p:nvPr>
            <p:ph type="sldNum" sz="quarter" idx="12"/>
          </p:nvPr>
        </p:nvSpPr>
        <p:spPr>
          <a:ln/>
        </p:spPr>
        <p:txBody>
          <a:bodyPr/>
          <a:lstStyle>
            <a:lvl1pPr>
              <a:defRPr/>
            </a:lvl1pPr>
          </a:lstStyle>
          <a:p>
            <a:pPr>
              <a:defRPr/>
            </a:pPr>
            <a:fld id="{225267ED-C75F-4018-9F54-24A16E586568}" type="slidenum">
              <a:rPr lang="tr-TR"/>
              <a:pPr>
                <a:defRPr/>
              </a:pPr>
              <a:t>‹#›</a:t>
            </a:fld>
            <a:endParaRPr lang="tr-T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3"/>
          <p:cNvSpPr>
            <a:spLocks noGrp="1" noChangeArrowheads="1"/>
          </p:cNvSpPr>
          <p:nvPr>
            <p:ph type="dt" sz="half" idx="10"/>
          </p:nvPr>
        </p:nvSpPr>
        <p:spPr>
          <a:ln/>
        </p:spPr>
        <p:txBody>
          <a:bodyPr/>
          <a:lstStyle>
            <a:lvl1pPr>
              <a:defRPr/>
            </a:lvl1pPr>
          </a:lstStyle>
          <a:p>
            <a:pPr>
              <a:defRPr/>
            </a:pPr>
            <a:endParaRPr lang="tr-TR"/>
          </a:p>
        </p:txBody>
      </p:sp>
      <p:sp>
        <p:nvSpPr>
          <p:cNvPr id="5" name="Rectangle 44"/>
          <p:cNvSpPr>
            <a:spLocks noGrp="1" noChangeArrowheads="1"/>
          </p:cNvSpPr>
          <p:nvPr>
            <p:ph type="ftr" sz="quarter" idx="11"/>
          </p:nvPr>
        </p:nvSpPr>
        <p:spPr>
          <a:ln/>
        </p:spPr>
        <p:txBody>
          <a:bodyPr/>
          <a:lstStyle>
            <a:lvl1pPr>
              <a:defRPr/>
            </a:lvl1pPr>
          </a:lstStyle>
          <a:p>
            <a:pPr>
              <a:defRPr/>
            </a:pPr>
            <a:endParaRPr lang="tr-TR"/>
          </a:p>
        </p:txBody>
      </p:sp>
      <p:sp>
        <p:nvSpPr>
          <p:cNvPr id="6" name="Rectangle 45"/>
          <p:cNvSpPr>
            <a:spLocks noGrp="1" noChangeArrowheads="1"/>
          </p:cNvSpPr>
          <p:nvPr>
            <p:ph type="sldNum" sz="quarter" idx="12"/>
          </p:nvPr>
        </p:nvSpPr>
        <p:spPr>
          <a:ln/>
        </p:spPr>
        <p:txBody>
          <a:bodyPr/>
          <a:lstStyle>
            <a:lvl1pPr>
              <a:defRPr/>
            </a:lvl1pPr>
          </a:lstStyle>
          <a:p>
            <a:pPr>
              <a:defRPr/>
            </a:pPr>
            <a:fld id="{1CA3AF99-FB61-4013-9F4C-9E3C29D0DCD0}" type="slidenum">
              <a:rPr lang="tr-TR"/>
              <a:pPr>
                <a:defRPr/>
              </a:pPr>
              <a:t>‹#›</a:t>
            </a:fld>
            <a:endParaRPr lang="tr-T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3"/>
          <p:cNvSpPr>
            <a:spLocks noGrp="1" noChangeArrowheads="1"/>
          </p:cNvSpPr>
          <p:nvPr>
            <p:ph type="dt" sz="half" idx="10"/>
          </p:nvPr>
        </p:nvSpPr>
        <p:spPr>
          <a:ln/>
        </p:spPr>
        <p:txBody>
          <a:bodyPr/>
          <a:lstStyle>
            <a:lvl1pPr>
              <a:defRPr/>
            </a:lvl1pPr>
          </a:lstStyle>
          <a:p>
            <a:pPr>
              <a:defRPr/>
            </a:pPr>
            <a:endParaRPr 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p>
        </p:txBody>
      </p:sp>
      <p:sp>
        <p:nvSpPr>
          <p:cNvPr id="7" name="Rectangle 45"/>
          <p:cNvSpPr>
            <a:spLocks noGrp="1" noChangeArrowheads="1"/>
          </p:cNvSpPr>
          <p:nvPr>
            <p:ph type="sldNum" sz="quarter" idx="12"/>
          </p:nvPr>
        </p:nvSpPr>
        <p:spPr>
          <a:ln/>
        </p:spPr>
        <p:txBody>
          <a:bodyPr/>
          <a:lstStyle>
            <a:lvl1pPr>
              <a:defRPr/>
            </a:lvl1pPr>
          </a:lstStyle>
          <a:p>
            <a:pPr>
              <a:defRPr/>
            </a:pPr>
            <a:fld id="{61012CCF-C768-4771-9960-AD7D97EE3C72}" type="slidenum">
              <a:rPr lang="tr-TR"/>
              <a:pPr>
                <a:defRPr/>
              </a:pPr>
              <a:t>‹#›</a:t>
            </a:fld>
            <a:endParaRPr lang="tr-T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3"/>
          <p:cNvSpPr>
            <a:spLocks noGrp="1" noChangeArrowheads="1"/>
          </p:cNvSpPr>
          <p:nvPr>
            <p:ph type="dt" sz="half" idx="10"/>
          </p:nvPr>
        </p:nvSpPr>
        <p:spPr>
          <a:ln/>
        </p:spPr>
        <p:txBody>
          <a:bodyPr/>
          <a:lstStyle>
            <a:lvl1pPr>
              <a:defRPr/>
            </a:lvl1pPr>
          </a:lstStyle>
          <a:p>
            <a:pPr>
              <a:defRPr/>
            </a:pPr>
            <a:endParaRPr lang="tr-TR"/>
          </a:p>
        </p:txBody>
      </p:sp>
      <p:sp>
        <p:nvSpPr>
          <p:cNvPr id="8" name="Rectangle 44"/>
          <p:cNvSpPr>
            <a:spLocks noGrp="1" noChangeArrowheads="1"/>
          </p:cNvSpPr>
          <p:nvPr>
            <p:ph type="ftr" sz="quarter" idx="11"/>
          </p:nvPr>
        </p:nvSpPr>
        <p:spPr>
          <a:ln/>
        </p:spPr>
        <p:txBody>
          <a:bodyPr/>
          <a:lstStyle>
            <a:lvl1pPr>
              <a:defRPr/>
            </a:lvl1pPr>
          </a:lstStyle>
          <a:p>
            <a:pPr>
              <a:defRPr/>
            </a:pPr>
            <a:endParaRPr lang="tr-TR"/>
          </a:p>
        </p:txBody>
      </p:sp>
      <p:sp>
        <p:nvSpPr>
          <p:cNvPr id="9" name="Rectangle 45"/>
          <p:cNvSpPr>
            <a:spLocks noGrp="1" noChangeArrowheads="1"/>
          </p:cNvSpPr>
          <p:nvPr>
            <p:ph type="sldNum" sz="quarter" idx="12"/>
          </p:nvPr>
        </p:nvSpPr>
        <p:spPr>
          <a:ln/>
        </p:spPr>
        <p:txBody>
          <a:bodyPr/>
          <a:lstStyle>
            <a:lvl1pPr>
              <a:defRPr/>
            </a:lvl1pPr>
          </a:lstStyle>
          <a:p>
            <a:pPr>
              <a:defRPr/>
            </a:pPr>
            <a:fld id="{EB01E763-9A49-41FE-BC18-B87EBF30CDAB}" type="slidenum">
              <a:rPr lang="tr-TR"/>
              <a:pPr>
                <a:defRPr/>
              </a:pPr>
              <a:t>‹#›</a:t>
            </a:fld>
            <a:endParaRPr lang="tr-T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3"/>
          <p:cNvSpPr>
            <a:spLocks noGrp="1" noChangeArrowheads="1"/>
          </p:cNvSpPr>
          <p:nvPr>
            <p:ph type="dt" sz="half" idx="10"/>
          </p:nvPr>
        </p:nvSpPr>
        <p:spPr>
          <a:ln/>
        </p:spPr>
        <p:txBody>
          <a:bodyPr/>
          <a:lstStyle>
            <a:lvl1pPr>
              <a:defRPr/>
            </a:lvl1pPr>
          </a:lstStyle>
          <a:p>
            <a:pPr>
              <a:defRPr/>
            </a:pPr>
            <a:endParaRPr lang="tr-TR"/>
          </a:p>
        </p:txBody>
      </p:sp>
      <p:sp>
        <p:nvSpPr>
          <p:cNvPr id="4" name="Rectangle 44"/>
          <p:cNvSpPr>
            <a:spLocks noGrp="1" noChangeArrowheads="1"/>
          </p:cNvSpPr>
          <p:nvPr>
            <p:ph type="ftr" sz="quarter" idx="11"/>
          </p:nvPr>
        </p:nvSpPr>
        <p:spPr>
          <a:ln/>
        </p:spPr>
        <p:txBody>
          <a:bodyPr/>
          <a:lstStyle>
            <a:lvl1pPr>
              <a:defRPr/>
            </a:lvl1pPr>
          </a:lstStyle>
          <a:p>
            <a:pPr>
              <a:defRPr/>
            </a:pPr>
            <a:endParaRPr lang="tr-TR"/>
          </a:p>
        </p:txBody>
      </p:sp>
      <p:sp>
        <p:nvSpPr>
          <p:cNvPr id="5" name="Rectangle 45"/>
          <p:cNvSpPr>
            <a:spLocks noGrp="1" noChangeArrowheads="1"/>
          </p:cNvSpPr>
          <p:nvPr>
            <p:ph type="sldNum" sz="quarter" idx="12"/>
          </p:nvPr>
        </p:nvSpPr>
        <p:spPr>
          <a:ln/>
        </p:spPr>
        <p:txBody>
          <a:bodyPr/>
          <a:lstStyle>
            <a:lvl1pPr>
              <a:defRPr/>
            </a:lvl1pPr>
          </a:lstStyle>
          <a:p>
            <a:pPr>
              <a:defRPr/>
            </a:pPr>
            <a:fld id="{6F3CC4C3-5FD0-48A3-A1EE-C92DA02A9626}" type="slidenum">
              <a:rPr lang="tr-TR"/>
              <a:pPr>
                <a:defRPr/>
              </a:pPr>
              <a:t>‹#›</a:t>
            </a:fld>
            <a:endParaRPr lang="tr-T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3"/>
          <p:cNvSpPr>
            <a:spLocks noGrp="1" noChangeArrowheads="1"/>
          </p:cNvSpPr>
          <p:nvPr>
            <p:ph type="dt" sz="half" idx="10"/>
          </p:nvPr>
        </p:nvSpPr>
        <p:spPr>
          <a:ln/>
        </p:spPr>
        <p:txBody>
          <a:bodyPr/>
          <a:lstStyle>
            <a:lvl1pPr>
              <a:defRPr/>
            </a:lvl1pPr>
          </a:lstStyle>
          <a:p>
            <a:pPr>
              <a:defRPr/>
            </a:pPr>
            <a:endParaRPr lang="tr-TR"/>
          </a:p>
        </p:txBody>
      </p:sp>
      <p:sp>
        <p:nvSpPr>
          <p:cNvPr id="3" name="Rectangle 44"/>
          <p:cNvSpPr>
            <a:spLocks noGrp="1" noChangeArrowheads="1"/>
          </p:cNvSpPr>
          <p:nvPr>
            <p:ph type="ftr" sz="quarter" idx="11"/>
          </p:nvPr>
        </p:nvSpPr>
        <p:spPr>
          <a:ln/>
        </p:spPr>
        <p:txBody>
          <a:bodyPr/>
          <a:lstStyle>
            <a:lvl1pPr>
              <a:defRPr/>
            </a:lvl1pPr>
          </a:lstStyle>
          <a:p>
            <a:pPr>
              <a:defRPr/>
            </a:pPr>
            <a:endParaRPr lang="tr-TR"/>
          </a:p>
        </p:txBody>
      </p:sp>
      <p:sp>
        <p:nvSpPr>
          <p:cNvPr id="4" name="Rectangle 45"/>
          <p:cNvSpPr>
            <a:spLocks noGrp="1" noChangeArrowheads="1"/>
          </p:cNvSpPr>
          <p:nvPr>
            <p:ph type="sldNum" sz="quarter" idx="12"/>
          </p:nvPr>
        </p:nvSpPr>
        <p:spPr>
          <a:ln/>
        </p:spPr>
        <p:txBody>
          <a:bodyPr/>
          <a:lstStyle>
            <a:lvl1pPr>
              <a:defRPr/>
            </a:lvl1pPr>
          </a:lstStyle>
          <a:p>
            <a:pPr>
              <a:defRPr/>
            </a:pPr>
            <a:fld id="{77C262A9-5A3D-4196-96BF-0EA8E731E55E}" type="slidenum">
              <a:rPr lang="tr-TR"/>
              <a:pPr>
                <a:defRPr/>
              </a:pPr>
              <a:t>‹#›</a:t>
            </a:fld>
            <a:endParaRPr lang="tr-T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3"/>
          <p:cNvSpPr>
            <a:spLocks noGrp="1" noChangeArrowheads="1"/>
          </p:cNvSpPr>
          <p:nvPr>
            <p:ph type="dt" sz="half" idx="10"/>
          </p:nvPr>
        </p:nvSpPr>
        <p:spPr>
          <a:ln/>
        </p:spPr>
        <p:txBody>
          <a:bodyPr/>
          <a:lstStyle>
            <a:lvl1pPr>
              <a:defRPr/>
            </a:lvl1pPr>
          </a:lstStyle>
          <a:p>
            <a:pPr>
              <a:defRPr/>
            </a:pPr>
            <a:endParaRPr 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p>
        </p:txBody>
      </p:sp>
      <p:sp>
        <p:nvSpPr>
          <p:cNvPr id="7" name="Rectangle 45"/>
          <p:cNvSpPr>
            <a:spLocks noGrp="1" noChangeArrowheads="1"/>
          </p:cNvSpPr>
          <p:nvPr>
            <p:ph type="sldNum" sz="quarter" idx="12"/>
          </p:nvPr>
        </p:nvSpPr>
        <p:spPr>
          <a:ln/>
        </p:spPr>
        <p:txBody>
          <a:bodyPr/>
          <a:lstStyle>
            <a:lvl1pPr>
              <a:defRPr/>
            </a:lvl1pPr>
          </a:lstStyle>
          <a:p>
            <a:pPr>
              <a:defRPr/>
            </a:pPr>
            <a:fld id="{E7D85D55-9D90-4621-8BD5-20EC59B650D5}" type="slidenum">
              <a:rPr lang="tr-TR"/>
              <a:pPr>
                <a:defRPr/>
              </a:pPr>
              <a:t>‹#›</a:t>
            </a:fld>
            <a:endParaRPr lang="tr-T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3"/>
          <p:cNvSpPr>
            <a:spLocks noGrp="1" noChangeArrowheads="1"/>
          </p:cNvSpPr>
          <p:nvPr>
            <p:ph type="dt" sz="half" idx="10"/>
          </p:nvPr>
        </p:nvSpPr>
        <p:spPr>
          <a:ln/>
        </p:spPr>
        <p:txBody>
          <a:bodyPr/>
          <a:lstStyle>
            <a:lvl1pPr>
              <a:defRPr/>
            </a:lvl1pPr>
          </a:lstStyle>
          <a:p>
            <a:pPr>
              <a:defRPr/>
            </a:pPr>
            <a:endParaRPr lang="tr-TR"/>
          </a:p>
        </p:txBody>
      </p:sp>
      <p:sp>
        <p:nvSpPr>
          <p:cNvPr id="6" name="Rectangle 44"/>
          <p:cNvSpPr>
            <a:spLocks noGrp="1" noChangeArrowheads="1"/>
          </p:cNvSpPr>
          <p:nvPr>
            <p:ph type="ftr" sz="quarter" idx="11"/>
          </p:nvPr>
        </p:nvSpPr>
        <p:spPr>
          <a:ln/>
        </p:spPr>
        <p:txBody>
          <a:bodyPr/>
          <a:lstStyle>
            <a:lvl1pPr>
              <a:defRPr/>
            </a:lvl1pPr>
          </a:lstStyle>
          <a:p>
            <a:pPr>
              <a:defRPr/>
            </a:pPr>
            <a:endParaRPr lang="tr-TR"/>
          </a:p>
        </p:txBody>
      </p:sp>
      <p:sp>
        <p:nvSpPr>
          <p:cNvPr id="7" name="Rectangle 45"/>
          <p:cNvSpPr>
            <a:spLocks noGrp="1" noChangeArrowheads="1"/>
          </p:cNvSpPr>
          <p:nvPr>
            <p:ph type="sldNum" sz="quarter" idx="12"/>
          </p:nvPr>
        </p:nvSpPr>
        <p:spPr>
          <a:ln/>
        </p:spPr>
        <p:txBody>
          <a:bodyPr/>
          <a:lstStyle>
            <a:lvl1pPr>
              <a:defRPr/>
            </a:lvl1pPr>
          </a:lstStyle>
          <a:p>
            <a:pPr>
              <a:defRPr/>
            </a:pPr>
            <a:fld id="{3556CA0A-AE02-41A8-95C5-4DA9A09DF7BE}" type="slidenum">
              <a:rPr lang="tr-TR"/>
              <a:pPr>
                <a:defRPr/>
              </a:pPr>
              <a:t>‹#›</a:t>
            </a:fld>
            <a:endParaRPr lang="tr-T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18900000" scaled="1"/>
        </a:gra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40825" cy="6851650"/>
            <a:chOff x="0" y="0"/>
            <a:chExt cx="5758" cy="4316"/>
          </a:xfrm>
        </p:grpSpPr>
        <p:sp>
          <p:nvSpPr>
            <p:cNvPr id="299011" name="Freeform 3"/>
            <p:cNvSpPr>
              <a:spLocks/>
            </p:cNvSpPr>
            <p:nvPr/>
          </p:nvSpPr>
          <p:spPr bwMode="hidden">
            <a:xfrm>
              <a:off x="1812" y="2811"/>
              <a:ext cx="3946" cy="1505"/>
            </a:xfrm>
            <a:custGeom>
              <a:avLst/>
              <a:gdLst/>
              <a:ahLst/>
              <a:cxnLst>
                <a:cxn ang="0">
                  <a:pos x="149" y="1505"/>
                </a:cxn>
                <a:cxn ang="0">
                  <a:pos x="687" y="1331"/>
                </a:cxn>
                <a:cxn ang="0">
                  <a:pos x="1213" y="1157"/>
                </a:cxn>
                <a:cxn ang="0">
                  <a:pos x="1728" y="977"/>
                </a:cxn>
                <a:cxn ang="0">
                  <a:pos x="2218" y="792"/>
                </a:cxn>
                <a:cxn ang="0">
                  <a:pos x="2457" y="696"/>
                </a:cxn>
                <a:cxn ang="0">
                  <a:pos x="2690" y="606"/>
                </a:cxn>
                <a:cxn ang="0">
                  <a:pos x="2918" y="510"/>
                </a:cxn>
                <a:cxn ang="0">
                  <a:pos x="3139" y="420"/>
                </a:cxn>
                <a:cxn ang="0">
                  <a:pos x="3348" y="324"/>
                </a:cxn>
                <a:cxn ang="0">
                  <a:pos x="3551" y="234"/>
                </a:cxn>
                <a:cxn ang="0">
                  <a:pos x="3749" y="138"/>
                </a:cxn>
                <a:cxn ang="0">
                  <a:pos x="3934" y="48"/>
                </a:cxn>
                <a:cxn ang="0">
                  <a:pos x="3934" y="0"/>
                </a:cxn>
                <a:cxn ang="0">
                  <a:pos x="3743" y="96"/>
                </a:cxn>
                <a:cxn ang="0">
                  <a:pos x="3539" y="192"/>
                </a:cxn>
                <a:cxn ang="0">
                  <a:pos x="3330" y="288"/>
                </a:cxn>
                <a:cxn ang="0">
                  <a:pos x="3115" y="384"/>
                </a:cxn>
                <a:cxn ang="0">
                  <a:pos x="2888" y="480"/>
                </a:cxn>
                <a:cxn ang="0">
                  <a:pos x="2654" y="576"/>
                </a:cxn>
                <a:cxn ang="0">
                  <a:pos x="2409" y="672"/>
                </a:cxn>
                <a:cxn ang="0">
                  <a:pos x="2164" y="768"/>
                </a:cxn>
                <a:cxn ang="0">
                  <a:pos x="1907" y="864"/>
                </a:cxn>
                <a:cxn ang="0">
                  <a:pos x="1650" y="960"/>
                </a:cxn>
                <a:cxn ang="0">
                  <a:pos x="1112" y="1145"/>
                </a:cxn>
                <a:cxn ang="0">
                  <a:pos x="562" y="1331"/>
                </a:cxn>
                <a:cxn ang="0">
                  <a:pos x="0" y="1505"/>
                </a:cxn>
                <a:cxn ang="0">
                  <a:pos x="149" y="1505"/>
                </a:cxn>
                <a:cxn ang="0">
                  <a:pos x="149" y="1505"/>
                </a:cxn>
              </a:cxnLst>
              <a:rect l="0" t="0" r="r" b="b"/>
              <a:pathLst>
                <a:path w="3934" h="1505">
                  <a:moveTo>
                    <a:pt x="149" y="1505"/>
                  </a:moveTo>
                  <a:lnTo>
                    <a:pt x="687" y="1331"/>
                  </a:lnTo>
                  <a:lnTo>
                    <a:pt x="1213" y="1157"/>
                  </a:lnTo>
                  <a:lnTo>
                    <a:pt x="1728" y="977"/>
                  </a:lnTo>
                  <a:lnTo>
                    <a:pt x="2218" y="792"/>
                  </a:lnTo>
                  <a:lnTo>
                    <a:pt x="2457" y="696"/>
                  </a:lnTo>
                  <a:lnTo>
                    <a:pt x="2690" y="606"/>
                  </a:lnTo>
                  <a:lnTo>
                    <a:pt x="2918" y="510"/>
                  </a:lnTo>
                  <a:lnTo>
                    <a:pt x="3139" y="420"/>
                  </a:lnTo>
                  <a:lnTo>
                    <a:pt x="3348" y="324"/>
                  </a:lnTo>
                  <a:lnTo>
                    <a:pt x="3551" y="234"/>
                  </a:lnTo>
                  <a:lnTo>
                    <a:pt x="3749" y="138"/>
                  </a:lnTo>
                  <a:lnTo>
                    <a:pt x="3934" y="48"/>
                  </a:lnTo>
                  <a:lnTo>
                    <a:pt x="3934" y="0"/>
                  </a:lnTo>
                  <a:lnTo>
                    <a:pt x="3743" y="96"/>
                  </a:lnTo>
                  <a:lnTo>
                    <a:pt x="3539" y="192"/>
                  </a:lnTo>
                  <a:lnTo>
                    <a:pt x="3330" y="288"/>
                  </a:lnTo>
                  <a:lnTo>
                    <a:pt x="3115" y="384"/>
                  </a:lnTo>
                  <a:lnTo>
                    <a:pt x="2888" y="480"/>
                  </a:lnTo>
                  <a:lnTo>
                    <a:pt x="2654" y="576"/>
                  </a:lnTo>
                  <a:lnTo>
                    <a:pt x="2409" y="672"/>
                  </a:lnTo>
                  <a:lnTo>
                    <a:pt x="2164" y="768"/>
                  </a:lnTo>
                  <a:lnTo>
                    <a:pt x="1907" y="864"/>
                  </a:lnTo>
                  <a:lnTo>
                    <a:pt x="1650" y="960"/>
                  </a:lnTo>
                  <a:lnTo>
                    <a:pt x="1112" y="1145"/>
                  </a:lnTo>
                  <a:lnTo>
                    <a:pt x="562" y="1331"/>
                  </a:lnTo>
                  <a:lnTo>
                    <a:pt x="0" y="1505"/>
                  </a:lnTo>
                  <a:lnTo>
                    <a:pt x="149" y="1505"/>
                  </a:lnTo>
                  <a:lnTo>
                    <a:pt x="149" y="150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2" name="Freeform 4"/>
            <p:cNvSpPr>
              <a:spLocks/>
            </p:cNvSpPr>
            <p:nvPr/>
          </p:nvSpPr>
          <p:spPr bwMode="hidden">
            <a:xfrm>
              <a:off x="4025" y="3627"/>
              <a:ext cx="1733" cy="689"/>
            </a:xfrm>
            <a:custGeom>
              <a:avLst/>
              <a:gdLst/>
              <a:ahLst/>
              <a:cxnLst>
                <a:cxn ang="0">
                  <a:pos x="132" y="689"/>
                </a:cxn>
                <a:cxn ang="0">
                  <a:pos x="550" y="527"/>
                </a:cxn>
                <a:cxn ang="0">
                  <a:pos x="963" y="365"/>
                </a:cxn>
                <a:cxn ang="0">
                  <a:pos x="1160" y="287"/>
                </a:cxn>
                <a:cxn ang="0">
                  <a:pos x="1357" y="203"/>
                </a:cxn>
                <a:cxn ang="0">
                  <a:pos x="1549" y="126"/>
                </a:cxn>
                <a:cxn ang="0">
                  <a:pos x="1728" y="48"/>
                </a:cxn>
                <a:cxn ang="0">
                  <a:pos x="1728" y="0"/>
                </a:cxn>
                <a:cxn ang="0">
                  <a:pos x="1531" y="84"/>
                </a:cxn>
                <a:cxn ang="0">
                  <a:pos x="1327" y="167"/>
                </a:cxn>
                <a:cxn ang="0">
                  <a:pos x="1118" y="257"/>
                </a:cxn>
                <a:cxn ang="0">
                  <a:pos x="903" y="341"/>
                </a:cxn>
                <a:cxn ang="0">
                  <a:pos x="454" y="515"/>
                </a:cxn>
                <a:cxn ang="0">
                  <a:pos x="0" y="689"/>
                </a:cxn>
                <a:cxn ang="0">
                  <a:pos x="132" y="689"/>
                </a:cxn>
                <a:cxn ang="0">
                  <a:pos x="132" y="689"/>
                </a:cxn>
              </a:cxnLst>
              <a:rect l="0" t="0" r="r" b="b"/>
              <a:pathLst>
                <a:path w="1728" h="689">
                  <a:moveTo>
                    <a:pt x="132" y="689"/>
                  </a:moveTo>
                  <a:lnTo>
                    <a:pt x="550" y="527"/>
                  </a:lnTo>
                  <a:lnTo>
                    <a:pt x="963" y="365"/>
                  </a:lnTo>
                  <a:lnTo>
                    <a:pt x="1160" y="287"/>
                  </a:lnTo>
                  <a:lnTo>
                    <a:pt x="1357" y="203"/>
                  </a:lnTo>
                  <a:lnTo>
                    <a:pt x="1549" y="126"/>
                  </a:lnTo>
                  <a:lnTo>
                    <a:pt x="1728" y="48"/>
                  </a:lnTo>
                  <a:lnTo>
                    <a:pt x="1728" y="0"/>
                  </a:lnTo>
                  <a:lnTo>
                    <a:pt x="1531" y="84"/>
                  </a:lnTo>
                  <a:lnTo>
                    <a:pt x="1327" y="167"/>
                  </a:lnTo>
                  <a:lnTo>
                    <a:pt x="1118" y="257"/>
                  </a:lnTo>
                  <a:lnTo>
                    <a:pt x="903" y="341"/>
                  </a:lnTo>
                  <a:lnTo>
                    <a:pt x="454" y="515"/>
                  </a:lnTo>
                  <a:lnTo>
                    <a:pt x="0" y="689"/>
                  </a:lnTo>
                  <a:lnTo>
                    <a:pt x="132" y="689"/>
                  </a:lnTo>
                  <a:lnTo>
                    <a:pt x="132" y="68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3" name="Freeform 5"/>
            <p:cNvSpPr>
              <a:spLocks/>
            </p:cNvSpPr>
            <p:nvPr/>
          </p:nvSpPr>
          <p:spPr bwMode="hidden">
            <a:xfrm>
              <a:off x="0" y="0"/>
              <a:ext cx="5578" cy="3447"/>
            </a:xfrm>
            <a:custGeom>
              <a:avLst/>
              <a:gdLst/>
              <a:ahLst/>
              <a:cxnLst>
                <a:cxn ang="0">
                  <a:pos x="5561" y="929"/>
                </a:cxn>
                <a:cxn ang="0">
                  <a:pos x="5537" y="773"/>
                </a:cxn>
                <a:cxn ang="0">
                  <a:pos x="5453" y="629"/>
                </a:cxn>
                <a:cxn ang="0">
                  <a:pos x="5327" y="492"/>
                </a:cxn>
                <a:cxn ang="0">
                  <a:pos x="5148" y="366"/>
                </a:cxn>
                <a:cxn ang="0">
                  <a:pos x="4921" y="252"/>
                </a:cxn>
                <a:cxn ang="0">
                  <a:pos x="4652" y="144"/>
                </a:cxn>
                <a:cxn ang="0">
                  <a:pos x="4341" y="48"/>
                </a:cxn>
                <a:cxn ang="0">
                  <a:pos x="4000" y="0"/>
                </a:cxn>
                <a:cxn ang="0">
                  <a:pos x="4359" y="90"/>
                </a:cxn>
                <a:cxn ang="0">
                  <a:pos x="4670" y="192"/>
                </a:cxn>
                <a:cxn ang="0">
                  <a:pos x="4933" y="306"/>
                </a:cxn>
                <a:cxn ang="0">
                  <a:pos x="5148" y="426"/>
                </a:cxn>
                <a:cxn ang="0">
                  <a:pos x="5315" y="557"/>
                </a:cxn>
                <a:cxn ang="0">
                  <a:pos x="5429" y="701"/>
                </a:cxn>
                <a:cxn ang="0">
                  <a:pos x="5489" y="851"/>
                </a:cxn>
                <a:cxn ang="0">
                  <a:pos x="5489" y="1013"/>
                </a:cxn>
                <a:cxn ang="0">
                  <a:pos x="5441" y="1163"/>
                </a:cxn>
                <a:cxn ang="0">
                  <a:pos x="5345" y="1319"/>
                </a:cxn>
                <a:cxn ang="0">
                  <a:pos x="5202" y="1475"/>
                </a:cxn>
                <a:cxn ang="0">
                  <a:pos x="5017" y="1630"/>
                </a:cxn>
                <a:cxn ang="0">
                  <a:pos x="4789" y="1786"/>
                </a:cxn>
                <a:cxn ang="0">
                  <a:pos x="4526" y="1948"/>
                </a:cxn>
                <a:cxn ang="0">
                  <a:pos x="4215" y="2104"/>
                </a:cxn>
                <a:cxn ang="0">
                  <a:pos x="3875" y="2260"/>
                </a:cxn>
                <a:cxn ang="0">
                  <a:pos x="3498" y="2416"/>
                </a:cxn>
                <a:cxn ang="0">
                  <a:pos x="3085" y="2566"/>
                </a:cxn>
                <a:cxn ang="0">
                  <a:pos x="2643" y="2715"/>
                </a:cxn>
                <a:cxn ang="0">
                  <a:pos x="2164" y="2865"/>
                </a:cxn>
                <a:cxn ang="0">
                  <a:pos x="1662" y="3009"/>
                </a:cxn>
                <a:cxn ang="0">
                  <a:pos x="1136" y="3147"/>
                </a:cxn>
                <a:cxn ang="0">
                  <a:pos x="580" y="3279"/>
                </a:cxn>
                <a:cxn ang="0">
                  <a:pos x="0" y="3447"/>
                </a:cxn>
                <a:cxn ang="0">
                  <a:pos x="867" y="3249"/>
                </a:cxn>
                <a:cxn ang="0">
                  <a:pos x="1417" y="3105"/>
                </a:cxn>
                <a:cxn ang="0">
                  <a:pos x="1937" y="2961"/>
                </a:cxn>
                <a:cxn ang="0">
                  <a:pos x="2434" y="2817"/>
                </a:cxn>
                <a:cxn ang="0">
                  <a:pos x="2900" y="2668"/>
                </a:cxn>
                <a:cxn ang="0">
                  <a:pos x="3330" y="2512"/>
                </a:cxn>
                <a:cxn ang="0">
                  <a:pos x="3731" y="2356"/>
                </a:cxn>
                <a:cxn ang="0">
                  <a:pos x="4096" y="2200"/>
                </a:cxn>
                <a:cxn ang="0">
                  <a:pos x="4425" y="2038"/>
                </a:cxn>
                <a:cxn ang="0">
                  <a:pos x="4718" y="1876"/>
                </a:cxn>
                <a:cxn ang="0">
                  <a:pos x="4969" y="1720"/>
                </a:cxn>
                <a:cxn ang="0">
                  <a:pos x="5178" y="1559"/>
                </a:cxn>
                <a:cxn ang="0">
                  <a:pos x="5339" y="1397"/>
                </a:cxn>
                <a:cxn ang="0">
                  <a:pos x="5459" y="1241"/>
                </a:cxn>
                <a:cxn ang="0">
                  <a:pos x="5537" y="1085"/>
                </a:cxn>
                <a:cxn ang="0">
                  <a:pos x="5555" y="1007"/>
                </a:cxn>
              </a:cxnLst>
              <a:rect l="0" t="0" r="r" b="b"/>
              <a:pathLst>
                <a:path w="5561" h="3447">
                  <a:moveTo>
                    <a:pt x="5555" y="1007"/>
                  </a:moveTo>
                  <a:lnTo>
                    <a:pt x="5561" y="929"/>
                  </a:lnTo>
                  <a:lnTo>
                    <a:pt x="5555" y="851"/>
                  </a:lnTo>
                  <a:lnTo>
                    <a:pt x="5537" y="773"/>
                  </a:lnTo>
                  <a:lnTo>
                    <a:pt x="5501" y="701"/>
                  </a:lnTo>
                  <a:lnTo>
                    <a:pt x="5453" y="629"/>
                  </a:lnTo>
                  <a:lnTo>
                    <a:pt x="5399" y="563"/>
                  </a:lnTo>
                  <a:lnTo>
                    <a:pt x="5327" y="492"/>
                  </a:lnTo>
                  <a:lnTo>
                    <a:pt x="5244" y="432"/>
                  </a:lnTo>
                  <a:lnTo>
                    <a:pt x="5148" y="366"/>
                  </a:lnTo>
                  <a:lnTo>
                    <a:pt x="5040" y="306"/>
                  </a:lnTo>
                  <a:lnTo>
                    <a:pt x="4921" y="252"/>
                  </a:lnTo>
                  <a:lnTo>
                    <a:pt x="4795" y="198"/>
                  </a:lnTo>
                  <a:lnTo>
                    <a:pt x="4652" y="144"/>
                  </a:lnTo>
                  <a:lnTo>
                    <a:pt x="4502" y="90"/>
                  </a:lnTo>
                  <a:lnTo>
                    <a:pt x="4341" y="48"/>
                  </a:lnTo>
                  <a:lnTo>
                    <a:pt x="4167" y="0"/>
                  </a:lnTo>
                  <a:lnTo>
                    <a:pt x="4000" y="0"/>
                  </a:lnTo>
                  <a:lnTo>
                    <a:pt x="4185" y="42"/>
                  </a:lnTo>
                  <a:lnTo>
                    <a:pt x="4359" y="90"/>
                  </a:lnTo>
                  <a:lnTo>
                    <a:pt x="4520" y="138"/>
                  </a:lnTo>
                  <a:lnTo>
                    <a:pt x="4670" y="192"/>
                  </a:lnTo>
                  <a:lnTo>
                    <a:pt x="4807" y="246"/>
                  </a:lnTo>
                  <a:lnTo>
                    <a:pt x="4933" y="306"/>
                  </a:lnTo>
                  <a:lnTo>
                    <a:pt x="5046" y="366"/>
                  </a:lnTo>
                  <a:lnTo>
                    <a:pt x="5148" y="426"/>
                  </a:lnTo>
                  <a:lnTo>
                    <a:pt x="5238" y="492"/>
                  </a:lnTo>
                  <a:lnTo>
                    <a:pt x="5315" y="557"/>
                  </a:lnTo>
                  <a:lnTo>
                    <a:pt x="5381" y="629"/>
                  </a:lnTo>
                  <a:lnTo>
                    <a:pt x="5429" y="701"/>
                  </a:lnTo>
                  <a:lnTo>
                    <a:pt x="5465" y="779"/>
                  </a:lnTo>
                  <a:lnTo>
                    <a:pt x="5489" y="851"/>
                  </a:lnTo>
                  <a:lnTo>
                    <a:pt x="5495" y="935"/>
                  </a:lnTo>
                  <a:lnTo>
                    <a:pt x="5489" y="1013"/>
                  </a:lnTo>
                  <a:lnTo>
                    <a:pt x="5471" y="1091"/>
                  </a:lnTo>
                  <a:lnTo>
                    <a:pt x="5441" y="1163"/>
                  </a:lnTo>
                  <a:lnTo>
                    <a:pt x="5399" y="1241"/>
                  </a:lnTo>
                  <a:lnTo>
                    <a:pt x="5345" y="1319"/>
                  </a:lnTo>
                  <a:lnTo>
                    <a:pt x="5280" y="1397"/>
                  </a:lnTo>
                  <a:lnTo>
                    <a:pt x="5202" y="1475"/>
                  </a:lnTo>
                  <a:lnTo>
                    <a:pt x="5118" y="1553"/>
                  </a:lnTo>
                  <a:lnTo>
                    <a:pt x="5017" y="1630"/>
                  </a:lnTo>
                  <a:lnTo>
                    <a:pt x="4909" y="1708"/>
                  </a:lnTo>
                  <a:lnTo>
                    <a:pt x="4789" y="1786"/>
                  </a:lnTo>
                  <a:lnTo>
                    <a:pt x="4664" y="1870"/>
                  </a:lnTo>
                  <a:lnTo>
                    <a:pt x="4526" y="1948"/>
                  </a:lnTo>
                  <a:lnTo>
                    <a:pt x="4377" y="2026"/>
                  </a:lnTo>
                  <a:lnTo>
                    <a:pt x="4215" y="2104"/>
                  </a:lnTo>
                  <a:lnTo>
                    <a:pt x="4048" y="2182"/>
                  </a:lnTo>
                  <a:lnTo>
                    <a:pt x="3875" y="2260"/>
                  </a:lnTo>
                  <a:lnTo>
                    <a:pt x="3689" y="2338"/>
                  </a:lnTo>
                  <a:lnTo>
                    <a:pt x="3498" y="2416"/>
                  </a:lnTo>
                  <a:lnTo>
                    <a:pt x="3295" y="2488"/>
                  </a:lnTo>
                  <a:lnTo>
                    <a:pt x="3085" y="2566"/>
                  </a:lnTo>
                  <a:lnTo>
                    <a:pt x="2864" y="2644"/>
                  </a:lnTo>
                  <a:lnTo>
                    <a:pt x="2643" y="2715"/>
                  </a:lnTo>
                  <a:lnTo>
                    <a:pt x="2410" y="2793"/>
                  </a:lnTo>
                  <a:lnTo>
                    <a:pt x="2164" y="2865"/>
                  </a:lnTo>
                  <a:lnTo>
                    <a:pt x="1919" y="2937"/>
                  </a:lnTo>
                  <a:lnTo>
                    <a:pt x="1662" y="3009"/>
                  </a:lnTo>
                  <a:lnTo>
                    <a:pt x="1399" y="3075"/>
                  </a:lnTo>
                  <a:lnTo>
                    <a:pt x="1136" y="3147"/>
                  </a:lnTo>
                  <a:lnTo>
                    <a:pt x="861" y="3213"/>
                  </a:lnTo>
                  <a:lnTo>
                    <a:pt x="580" y="3279"/>
                  </a:lnTo>
                  <a:lnTo>
                    <a:pt x="0" y="3411"/>
                  </a:lnTo>
                  <a:lnTo>
                    <a:pt x="0" y="3447"/>
                  </a:lnTo>
                  <a:lnTo>
                    <a:pt x="586" y="3315"/>
                  </a:lnTo>
                  <a:lnTo>
                    <a:pt x="867" y="3249"/>
                  </a:lnTo>
                  <a:lnTo>
                    <a:pt x="1148" y="3177"/>
                  </a:lnTo>
                  <a:lnTo>
                    <a:pt x="1417" y="3105"/>
                  </a:lnTo>
                  <a:lnTo>
                    <a:pt x="1680" y="3039"/>
                  </a:lnTo>
                  <a:lnTo>
                    <a:pt x="1937" y="2961"/>
                  </a:lnTo>
                  <a:lnTo>
                    <a:pt x="2188" y="2889"/>
                  </a:lnTo>
                  <a:lnTo>
                    <a:pt x="2434" y="2817"/>
                  </a:lnTo>
                  <a:lnTo>
                    <a:pt x="2673" y="2739"/>
                  </a:lnTo>
                  <a:lnTo>
                    <a:pt x="2900" y="2668"/>
                  </a:lnTo>
                  <a:lnTo>
                    <a:pt x="3121" y="2590"/>
                  </a:lnTo>
                  <a:lnTo>
                    <a:pt x="3330" y="2512"/>
                  </a:lnTo>
                  <a:lnTo>
                    <a:pt x="3534" y="2434"/>
                  </a:lnTo>
                  <a:lnTo>
                    <a:pt x="3731" y="2356"/>
                  </a:lnTo>
                  <a:lnTo>
                    <a:pt x="3916" y="2278"/>
                  </a:lnTo>
                  <a:lnTo>
                    <a:pt x="4096" y="2200"/>
                  </a:lnTo>
                  <a:lnTo>
                    <a:pt x="4263" y="2116"/>
                  </a:lnTo>
                  <a:lnTo>
                    <a:pt x="4425" y="2038"/>
                  </a:lnTo>
                  <a:lnTo>
                    <a:pt x="4574" y="1960"/>
                  </a:lnTo>
                  <a:lnTo>
                    <a:pt x="4718" y="1876"/>
                  </a:lnTo>
                  <a:lnTo>
                    <a:pt x="4849" y="1798"/>
                  </a:lnTo>
                  <a:lnTo>
                    <a:pt x="4969" y="1720"/>
                  </a:lnTo>
                  <a:lnTo>
                    <a:pt x="5076" y="1636"/>
                  </a:lnTo>
                  <a:lnTo>
                    <a:pt x="5178" y="1559"/>
                  </a:lnTo>
                  <a:lnTo>
                    <a:pt x="5262" y="1481"/>
                  </a:lnTo>
                  <a:lnTo>
                    <a:pt x="5339" y="1397"/>
                  </a:lnTo>
                  <a:lnTo>
                    <a:pt x="5405" y="1319"/>
                  </a:lnTo>
                  <a:lnTo>
                    <a:pt x="5459" y="1241"/>
                  </a:lnTo>
                  <a:lnTo>
                    <a:pt x="5507" y="1163"/>
                  </a:lnTo>
                  <a:lnTo>
                    <a:pt x="5537" y="1085"/>
                  </a:lnTo>
                  <a:lnTo>
                    <a:pt x="5555" y="1007"/>
                  </a:lnTo>
                  <a:lnTo>
                    <a:pt x="5555" y="10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4" name="Freeform 6"/>
            <p:cNvSpPr>
              <a:spLocks/>
            </p:cNvSpPr>
            <p:nvPr/>
          </p:nvSpPr>
          <p:spPr bwMode="hidden">
            <a:xfrm>
              <a:off x="4942" y="0"/>
              <a:ext cx="816" cy="276"/>
            </a:xfrm>
            <a:custGeom>
              <a:avLst/>
              <a:gdLst/>
              <a:ahLst/>
              <a:cxnLst>
                <a:cxn ang="0">
                  <a:pos x="813" y="222"/>
                </a:cxn>
                <a:cxn ang="0">
                  <a:pos x="670" y="162"/>
                </a:cxn>
                <a:cxn ang="0">
                  <a:pos x="514" y="108"/>
                </a:cxn>
                <a:cxn ang="0">
                  <a:pos x="347" y="54"/>
                </a:cxn>
                <a:cxn ang="0">
                  <a:pos x="167" y="0"/>
                </a:cxn>
                <a:cxn ang="0">
                  <a:pos x="0" y="0"/>
                </a:cxn>
                <a:cxn ang="0">
                  <a:pos x="227" y="60"/>
                </a:cxn>
                <a:cxn ang="0">
                  <a:pos x="442" y="132"/>
                </a:cxn>
                <a:cxn ang="0">
                  <a:pos x="634" y="204"/>
                </a:cxn>
                <a:cxn ang="0">
                  <a:pos x="813" y="276"/>
                </a:cxn>
                <a:cxn ang="0">
                  <a:pos x="813" y="222"/>
                </a:cxn>
                <a:cxn ang="0">
                  <a:pos x="813" y="222"/>
                </a:cxn>
              </a:cxnLst>
              <a:rect l="0" t="0" r="r" b="b"/>
              <a:pathLst>
                <a:path w="813" h="276">
                  <a:moveTo>
                    <a:pt x="813" y="222"/>
                  </a:moveTo>
                  <a:lnTo>
                    <a:pt x="670" y="162"/>
                  </a:lnTo>
                  <a:lnTo>
                    <a:pt x="514" y="108"/>
                  </a:lnTo>
                  <a:lnTo>
                    <a:pt x="347" y="54"/>
                  </a:lnTo>
                  <a:lnTo>
                    <a:pt x="167" y="0"/>
                  </a:lnTo>
                  <a:lnTo>
                    <a:pt x="0" y="0"/>
                  </a:lnTo>
                  <a:lnTo>
                    <a:pt x="227" y="60"/>
                  </a:lnTo>
                  <a:lnTo>
                    <a:pt x="442" y="132"/>
                  </a:lnTo>
                  <a:lnTo>
                    <a:pt x="634" y="204"/>
                  </a:lnTo>
                  <a:lnTo>
                    <a:pt x="813" y="276"/>
                  </a:lnTo>
                  <a:lnTo>
                    <a:pt x="813" y="222"/>
                  </a:lnTo>
                  <a:lnTo>
                    <a:pt x="813" y="222"/>
                  </a:lnTo>
                  <a:close/>
                </a:path>
              </a:pathLst>
            </a:custGeom>
            <a:gradFill rotWithShape="1">
              <a:gsLst>
                <a:gs pos="0">
                  <a:schemeClr val="bg2"/>
                </a:gs>
                <a:gs pos="50000">
                  <a:schemeClr val="bg2">
                    <a:gamma/>
                    <a:tint val="81961"/>
                    <a:invGamma/>
                  </a:schemeClr>
                </a:gs>
                <a:gs pos="100000">
                  <a:schemeClr val="bg2"/>
                </a:gs>
              </a:gsLst>
              <a:lin ang="0" scaled="1"/>
            </a:gradFill>
            <a:ln w="0" cmpd="sng">
              <a:noFill/>
              <a:round/>
              <a:headEnd/>
              <a:tailEnd/>
            </a:ln>
          </p:spPr>
          <p:txBody>
            <a:bodyPr/>
            <a:lstStyle/>
            <a:p>
              <a:pPr>
                <a:defRPr/>
              </a:pPr>
              <a:endParaRPr lang="tr-TR"/>
            </a:p>
          </p:txBody>
        </p:sp>
        <p:sp>
          <p:nvSpPr>
            <p:cNvPr id="299015" name="Freeform 7"/>
            <p:cNvSpPr>
              <a:spLocks/>
            </p:cNvSpPr>
            <p:nvPr/>
          </p:nvSpPr>
          <p:spPr bwMode="hidden">
            <a:xfrm>
              <a:off x="0" y="1984"/>
              <a:ext cx="5758" cy="2098"/>
            </a:xfrm>
            <a:custGeom>
              <a:avLst/>
              <a:gdLst/>
              <a:ahLst/>
              <a:cxnLst>
                <a:cxn ang="0">
                  <a:pos x="5740" y="0"/>
                </a:cxn>
                <a:cxn ang="0">
                  <a:pos x="5638" y="72"/>
                </a:cxn>
                <a:cxn ang="0">
                  <a:pos x="5537" y="138"/>
                </a:cxn>
                <a:cxn ang="0">
                  <a:pos x="5423" y="210"/>
                </a:cxn>
                <a:cxn ang="0">
                  <a:pos x="5304" y="276"/>
                </a:cxn>
                <a:cxn ang="0">
                  <a:pos x="5052" y="414"/>
                </a:cxn>
                <a:cxn ang="0">
                  <a:pos x="4777" y="552"/>
                </a:cxn>
                <a:cxn ang="0">
                  <a:pos x="4478" y="690"/>
                </a:cxn>
                <a:cxn ang="0">
                  <a:pos x="4162" y="827"/>
                </a:cxn>
                <a:cxn ang="0">
                  <a:pos x="3827" y="959"/>
                </a:cxn>
                <a:cxn ang="0">
                  <a:pos x="3468" y="1091"/>
                </a:cxn>
                <a:cxn ang="0">
                  <a:pos x="3091" y="1223"/>
                </a:cxn>
                <a:cxn ang="0">
                  <a:pos x="2697" y="1355"/>
                </a:cxn>
                <a:cxn ang="0">
                  <a:pos x="2284" y="1481"/>
                </a:cxn>
                <a:cxn ang="0">
                  <a:pos x="1860" y="1601"/>
                </a:cxn>
                <a:cxn ang="0">
                  <a:pos x="1417" y="1721"/>
                </a:cxn>
                <a:cxn ang="0">
                  <a:pos x="957" y="1834"/>
                </a:cxn>
                <a:cxn ang="0">
                  <a:pos x="484" y="1948"/>
                </a:cxn>
                <a:cxn ang="0">
                  <a:pos x="0" y="2056"/>
                </a:cxn>
                <a:cxn ang="0">
                  <a:pos x="0" y="2098"/>
                </a:cxn>
                <a:cxn ang="0">
                  <a:pos x="478" y="1990"/>
                </a:cxn>
                <a:cxn ang="0">
                  <a:pos x="951" y="1882"/>
                </a:cxn>
                <a:cxn ang="0">
                  <a:pos x="1405" y="1763"/>
                </a:cxn>
                <a:cxn ang="0">
                  <a:pos x="1842" y="1649"/>
                </a:cxn>
                <a:cxn ang="0">
                  <a:pos x="2266" y="1523"/>
                </a:cxn>
                <a:cxn ang="0">
                  <a:pos x="2679" y="1397"/>
                </a:cxn>
                <a:cxn ang="0">
                  <a:pos x="3067" y="1271"/>
                </a:cxn>
                <a:cxn ang="0">
                  <a:pos x="3444" y="1139"/>
                </a:cxn>
                <a:cxn ang="0">
                  <a:pos x="3803" y="1007"/>
                </a:cxn>
                <a:cxn ang="0">
                  <a:pos x="4138" y="875"/>
                </a:cxn>
                <a:cxn ang="0">
                  <a:pos x="4460" y="737"/>
                </a:cxn>
                <a:cxn ang="0">
                  <a:pos x="4759" y="600"/>
                </a:cxn>
                <a:cxn ang="0">
                  <a:pos x="5040" y="462"/>
                </a:cxn>
                <a:cxn ang="0">
                  <a:pos x="5292" y="324"/>
                </a:cxn>
                <a:cxn ang="0">
                  <a:pos x="5531" y="186"/>
                </a:cxn>
                <a:cxn ang="0">
                  <a:pos x="5740" y="48"/>
                </a:cxn>
                <a:cxn ang="0">
                  <a:pos x="5740" y="0"/>
                </a:cxn>
                <a:cxn ang="0">
                  <a:pos x="5740" y="0"/>
                </a:cxn>
              </a:cxnLst>
              <a:rect l="0" t="0" r="r" b="b"/>
              <a:pathLst>
                <a:path w="5740" h="2098">
                  <a:moveTo>
                    <a:pt x="5740" y="0"/>
                  </a:moveTo>
                  <a:lnTo>
                    <a:pt x="5638" y="72"/>
                  </a:lnTo>
                  <a:lnTo>
                    <a:pt x="5537" y="138"/>
                  </a:lnTo>
                  <a:lnTo>
                    <a:pt x="5423" y="210"/>
                  </a:lnTo>
                  <a:lnTo>
                    <a:pt x="5304" y="276"/>
                  </a:lnTo>
                  <a:lnTo>
                    <a:pt x="5052" y="414"/>
                  </a:lnTo>
                  <a:lnTo>
                    <a:pt x="4777" y="552"/>
                  </a:lnTo>
                  <a:lnTo>
                    <a:pt x="4478" y="690"/>
                  </a:lnTo>
                  <a:lnTo>
                    <a:pt x="4162" y="827"/>
                  </a:lnTo>
                  <a:lnTo>
                    <a:pt x="3827" y="959"/>
                  </a:lnTo>
                  <a:lnTo>
                    <a:pt x="3468" y="1091"/>
                  </a:lnTo>
                  <a:lnTo>
                    <a:pt x="3091" y="1223"/>
                  </a:lnTo>
                  <a:lnTo>
                    <a:pt x="2697" y="1355"/>
                  </a:lnTo>
                  <a:lnTo>
                    <a:pt x="2284" y="1481"/>
                  </a:lnTo>
                  <a:lnTo>
                    <a:pt x="1860" y="1601"/>
                  </a:lnTo>
                  <a:lnTo>
                    <a:pt x="1417" y="1721"/>
                  </a:lnTo>
                  <a:lnTo>
                    <a:pt x="957" y="1834"/>
                  </a:lnTo>
                  <a:lnTo>
                    <a:pt x="484" y="1948"/>
                  </a:lnTo>
                  <a:lnTo>
                    <a:pt x="0" y="2056"/>
                  </a:lnTo>
                  <a:lnTo>
                    <a:pt x="0" y="2098"/>
                  </a:lnTo>
                  <a:lnTo>
                    <a:pt x="478" y="1990"/>
                  </a:lnTo>
                  <a:lnTo>
                    <a:pt x="951" y="1882"/>
                  </a:lnTo>
                  <a:lnTo>
                    <a:pt x="1405" y="1763"/>
                  </a:lnTo>
                  <a:lnTo>
                    <a:pt x="1842" y="1649"/>
                  </a:lnTo>
                  <a:lnTo>
                    <a:pt x="2266" y="1523"/>
                  </a:lnTo>
                  <a:lnTo>
                    <a:pt x="2679" y="1397"/>
                  </a:lnTo>
                  <a:lnTo>
                    <a:pt x="3067" y="1271"/>
                  </a:lnTo>
                  <a:lnTo>
                    <a:pt x="3444" y="1139"/>
                  </a:lnTo>
                  <a:lnTo>
                    <a:pt x="3803" y="1007"/>
                  </a:lnTo>
                  <a:lnTo>
                    <a:pt x="4138" y="875"/>
                  </a:lnTo>
                  <a:lnTo>
                    <a:pt x="4460" y="737"/>
                  </a:lnTo>
                  <a:lnTo>
                    <a:pt x="4759" y="600"/>
                  </a:lnTo>
                  <a:lnTo>
                    <a:pt x="5040" y="462"/>
                  </a:lnTo>
                  <a:lnTo>
                    <a:pt x="5292" y="324"/>
                  </a:lnTo>
                  <a:lnTo>
                    <a:pt x="5531" y="186"/>
                  </a:lnTo>
                  <a:lnTo>
                    <a:pt x="5740" y="48"/>
                  </a:lnTo>
                  <a:lnTo>
                    <a:pt x="5740" y="0"/>
                  </a:lnTo>
                  <a:lnTo>
                    <a:pt x="574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6" name="Freeform 8"/>
            <p:cNvSpPr>
              <a:spLocks/>
            </p:cNvSpPr>
            <p:nvPr/>
          </p:nvSpPr>
          <p:spPr bwMode="hidden">
            <a:xfrm>
              <a:off x="0" y="102"/>
              <a:ext cx="1961" cy="1265"/>
            </a:xfrm>
            <a:custGeom>
              <a:avLst/>
              <a:gdLst/>
              <a:ahLst/>
              <a:cxnLst>
                <a:cxn ang="0">
                  <a:pos x="1955" y="485"/>
                </a:cxn>
                <a:cxn ang="0">
                  <a:pos x="1901" y="390"/>
                </a:cxn>
                <a:cxn ang="0">
                  <a:pos x="1770" y="306"/>
                </a:cxn>
                <a:cxn ang="0">
                  <a:pos x="1579" y="228"/>
                </a:cxn>
                <a:cxn ang="0">
                  <a:pos x="1327" y="162"/>
                </a:cxn>
                <a:cxn ang="0">
                  <a:pos x="1010" y="102"/>
                </a:cxn>
                <a:cxn ang="0">
                  <a:pos x="646" y="54"/>
                </a:cxn>
                <a:cxn ang="0">
                  <a:pos x="227" y="18"/>
                </a:cxn>
                <a:cxn ang="0">
                  <a:pos x="0" y="12"/>
                </a:cxn>
                <a:cxn ang="0">
                  <a:pos x="431" y="48"/>
                </a:cxn>
                <a:cxn ang="0">
                  <a:pos x="813" y="90"/>
                </a:cxn>
                <a:cxn ang="0">
                  <a:pos x="1148" y="144"/>
                </a:cxn>
                <a:cxn ang="0">
                  <a:pos x="1423" y="204"/>
                </a:cxn>
                <a:cxn ang="0">
                  <a:pos x="1638" y="276"/>
                </a:cxn>
                <a:cxn ang="0">
                  <a:pos x="1794" y="360"/>
                </a:cxn>
                <a:cxn ang="0">
                  <a:pos x="1883" y="443"/>
                </a:cxn>
                <a:cxn ang="0">
                  <a:pos x="1901" y="539"/>
                </a:cxn>
                <a:cxn ang="0">
                  <a:pos x="1854" y="629"/>
                </a:cxn>
                <a:cxn ang="0">
                  <a:pos x="1746" y="719"/>
                </a:cxn>
                <a:cxn ang="0">
                  <a:pos x="1579" y="809"/>
                </a:cxn>
                <a:cxn ang="0">
                  <a:pos x="1357" y="899"/>
                </a:cxn>
                <a:cxn ang="0">
                  <a:pos x="1088" y="989"/>
                </a:cxn>
                <a:cxn ang="0">
                  <a:pos x="765" y="1073"/>
                </a:cxn>
                <a:cxn ang="0">
                  <a:pos x="407" y="1157"/>
                </a:cxn>
                <a:cxn ang="0">
                  <a:pos x="0" y="1241"/>
                </a:cxn>
                <a:cxn ang="0">
                  <a:pos x="215" y="1223"/>
                </a:cxn>
                <a:cxn ang="0">
                  <a:pos x="610" y="1139"/>
                </a:cxn>
                <a:cxn ang="0">
                  <a:pos x="957" y="1049"/>
                </a:cxn>
                <a:cxn ang="0">
                  <a:pos x="1262" y="959"/>
                </a:cxn>
                <a:cxn ang="0">
                  <a:pos x="1513" y="863"/>
                </a:cxn>
                <a:cxn ang="0">
                  <a:pos x="1716" y="767"/>
                </a:cxn>
                <a:cxn ang="0">
                  <a:pos x="1860" y="677"/>
                </a:cxn>
                <a:cxn ang="0">
                  <a:pos x="1937" y="581"/>
                </a:cxn>
                <a:cxn ang="0">
                  <a:pos x="1955" y="533"/>
                </a:cxn>
              </a:cxnLst>
              <a:rect l="0" t="0" r="r" b="b"/>
              <a:pathLst>
                <a:path w="1955" h="1265">
                  <a:moveTo>
                    <a:pt x="1955" y="533"/>
                  </a:moveTo>
                  <a:lnTo>
                    <a:pt x="1955" y="485"/>
                  </a:lnTo>
                  <a:lnTo>
                    <a:pt x="1937" y="438"/>
                  </a:lnTo>
                  <a:lnTo>
                    <a:pt x="1901" y="390"/>
                  </a:lnTo>
                  <a:lnTo>
                    <a:pt x="1842" y="348"/>
                  </a:lnTo>
                  <a:lnTo>
                    <a:pt x="1770" y="306"/>
                  </a:lnTo>
                  <a:lnTo>
                    <a:pt x="1686" y="270"/>
                  </a:lnTo>
                  <a:lnTo>
                    <a:pt x="1579" y="228"/>
                  </a:lnTo>
                  <a:lnTo>
                    <a:pt x="1459" y="198"/>
                  </a:lnTo>
                  <a:lnTo>
                    <a:pt x="1327" y="162"/>
                  </a:lnTo>
                  <a:lnTo>
                    <a:pt x="1178" y="132"/>
                  </a:lnTo>
                  <a:lnTo>
                    <a:pt x="1010" y="102"/>
                  </a:lnTo>
                  <a:lnTo>
                    <a:pt x="837" y="78"/>
                  </a:lnTo>
                  <a:lnTo>
                    <a:pt x="646" y="54"/>
                  </a:lnTo>
                  <a:lnTo>
                    <a:pt x="442" y="36"/>
                  </a:lnTo>
                  <a:lnTo>
                    <a:pt x="227" y="18"/>
                  </a:lnTo>
                  <a:lnTo>
                    <a:pt x="0" y="0"/>
                  </a:lnTo>
                  <a:lnTo>
                    <a:pt x="0" y="12"/>
                  </a:lnTo>
                  <a:lnTo>
                    <a:pt x="221" y="30"/>
                  </a:lnTo>
                  <a:lnTo>
                    <a:pt x="431" y="48"/>
                  </a:lnTo>
                  <a:lnTo>
                    <a:pt x="628" y="66"/>
                  </a:lnTo>
                  <a:lnTo>
                    <a:pt x="813" y="90"/>
                  </a:lnTo>
                  <a:lnTo>
                    <a:pt x="987" y="114"/>
                  </a:lnTo>
                  <a:lnTo>
                    <a:pt x="1148" y="144"/>
                  </a:lnTo>
                  <a:lnTo>
                    <a:pt x="1292" y="174"/>
                  </a:lnTo>
                  <a:lnTo>
                    <a:pt x="1423" y="204"/>
                  </a:lnTo>
                  <a:lnTo>
                    <a:pt x="1537" y="240"/>
                  </a:lnTo>
                  <a:lnTo>
                    <a:pt x="1638" y="276"/>
                  </a:lnTo>
                  <a:lnTo>
                    <a:pt x="1728" y="318"/>
                  </a:lnTo>
                  <a:lnTo>
                    <a:pt x="1794" y="360"/>
                  </a:lnTo>
                  <a:lnTo>
                    <a:pt x="1848" y="402"/>
                  </a:lnTo>
                  <a:lnTo>
                    <a:pt x="1883" y="443"/>
                  </a:lnTo>
                  <a:lnTo>
                    <a:pt x="1901" y="491"/>
                  </a:lnTo>
                  <a:lnTo>
                    <a:pt x="1901" y="539"/>
                  </a:lnTo>
                  <a:lnTo>
                    <a:pt x="1883" y="587"/>
                  </a:lnTo>
                  <a:lnTo>
                    <a:pt x="1854" y="629"/>
                  </a:lnTo>
                  <a:lnTo>
                    <a:pt x="1806" y="677"/>
                  </a:lnTo>
                  <a:lnTo>
                    <a:pt x="1746" y="719"/>
                  </a:lnTo>
                  <a:lnTo>
                    <a:pt x="1668" y="767"/>
                  </a:lnTo>
                  <a:lnTo>
                    <a:pt x="1579" y="809"/>
                  </a:lnTo>
                  <a:lnTo>
                    <a:pt x="1471" y="857"/>
                  </a:lnTo>
                  <a:lnTo>
                    <a:pt x="1357" y="899"/>
                  </a:lnTo>
                  <a:lnTo>
                    <a:pt x="1226" y="941"/>
                  </a:lnTo>
                  <a:lnTo>
                    <a:pt x="1088" y="989"/>
                  </a:lnTo>
                  <a:lnTo>
                    <a:pt x="933" y="1031"/>
                  </a:lnTo>
                  <a:lnTo>
                    <a:pt x="765" y="1073"/>
                  </a:lnTo>
                  <a:lnTo>
                    <a:pt x="592" y="1115"/>
                  </a:lnTo>
                  <a:lnTo>
                    <a:pt x="407" y="1157"/>
                  </a:lnTo>
                  <a:lnTo>
                    <a:pt x="209" y="1199"/>
                  </a:lnTo>
                  <a:lnTo>
                    <a:pt x="0" y="1241"/>
                  </a:lnTo>
                  <a:lnTo>
                    <a:pt x="0" y="1265"/>
                  </a:lnTo>
                  <a:lnTo>
                    <a:pt x="215" y="1223"/>
                  </a:lnTo>
                  <a:lnTo>
                    <a:pt x="413" y="1181"/>
                  </a:lnTo>
                  <a:lnTo>
                    <a:pt x="610" y="1139"/>
                  </a:lnTo>
                  <a:lnTo>
                    <a:pt x="789" y="1091"/>
                  </a:lnTo>
                  <a:lnTo>
                    <a:pt x="957" y="1049"/>
                  </a:lnTo>
                  <a:lnTo>
                    <a:pt x="1118" y="1001"/>
                  </a:lnTo>
                  <a:lnTo>
                    <a:pt x="1262" y="959"/>
                  </a:lnTo>
                  <a:lnTo>
                    <a:pt x="1393" y="911"/>
                  </a:lnTo>
                  <a:lnTo>
                    <a:pt x="1513" y="863"/>
                  </a:lnTo>
                  <a:lnTo>
                    <a:pt x="1620" y="815"/>
                  </a:lnTo>
                  <a:lnTo>
                    <a:pt x="1716" y="767"/>
                  </a:lnTo>
                  <a:lnTo>
                    <a:pt x="1794" y="725"/>
                  </a:lnTo>
                  <a:lnTo>
                    <a:pt x="1860" y="677"/>
                  </a:lnTo>
                  <a:lnTo>
                    <a:pt x="1907" y="629"/>
                  </a:lnTo>
                  <a:lnTo>
                    <a:pt x="1937" y="581"/>
                  </a:lnTo>
                  <a:lnTo>
                    <a:pt x="1955" y="533"/>
                  </a:lnTo>
                  <a:lnTo>
                    <a:pt x="1955" y="53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7" name="Freeform 9"/>
            <p:cNvSpPr>
              <a:spLocks/>
            </p:cNvSpPr>
            <p:nvPr/>
          </p:nvSpPr>
          <p:spPr bwMode="hidden">
            <a:xfrm>
              <a:off x="0" y="0"/>
              <a:ext cx="4709" cy="2901"/>
            </a:xfrm>
            <a:custGeom>
              <a:avLst/>
              <a:gdLst/>
              <a:ahLst/>
              <a:cxnLst>
                <a:cxn ang="0">
                  <a:pos x="4694" y="797"/>
                </a:cxn>
                <a:cxn ang="0">
                  <a:pos x="4664" y="665"/>
                </a:cxn>
                <a:cxn ang="0">
                  <a:pos x="4586" y="540"/>
                </a:cxn>
                <a:cxn ang="0">
                  <a:pos x="4466" y="426"/>
                </a:cxn>
                <a:cxn ang="0">
                  <a:pos x="4299" y="312"/>
                </a:cxn>
                <a:cxn ang="0">
                  <a:pos x="4084" y="216"/>
                </a:cxn>
                <a:cxn ang="0">
                  <a:pos x="3833" y="120"/>
                </a:cxn>
                <a:cxn ang="0">
                  <a:pos x="3540" y="36"/>
                </a:cxn>
                <a:cxn ang="0">
                  <a:pos x="3205" y="0"/>
                </a:cxn>
                <a:cxn ang="0">
                  <a:pos x="3540" y="78"/>
                </a:cxn>
                <a:cxn ang="0">
                  <a:pos x="3833" y="162"/>
                </a:cxn>
                <a:cxn ang="0">
                  <a:pos x="4084" y="258"/>
                </a:cxn>
                <a:cxn ang="0">
                  <a:pos x="4287" y="366"/>
                </a:cxn>
                <a:cxn ang="0">
                  <a:pos x="4443" y="480"/>
                </a:cxn>
                <a:cxn ang="0">
                  <a:pos x="4550" y="605"/>
                </a:cxn>
                <a:cxn ang="0">
                  <a:pos x="4610" y="737"/>
                </a:cxn>
                <a:cxn ang="0">
                  <a:pos x="4610" y="875"/>
                </a:cxn>
                <a:cxn ang="0">
                  <a:pos x="4568" y="1001"/>
                </a:cxn>
                <a:cxn ang="0">
                  <a:pos x="4490" y="1127"/>
                </a:cxn>
                <a:cxn ang="0">
                  <a:pos x="4371" y="1259"/>
                </a:cxn>
                <a:cxn ang="0">
                  <a:pos x="4215" y="1385"/>
                </a:cxn>
                <a:cxn ang="0">
                  <a:pos x="4024" y="1517"/>
                </a:cxn>
                <a:cxn ang="0">
                  <a:pos x="3803" y="1648"/>
                </a:cxn>
                <a:cxn ang="0">
                  <a:pos x="3546" y="1774"/>
                </a:cxn>
                <a:cxn ang="0">
                  <a:pos x="3259" y="1906"/>
                </a:cxn>
                <a:cxn ang="0">
                  <a:pos x="2942" y="2032"/>
                </a:cxn>
                <a:cxn ang="0">
                  <a:pos x="2595" y="2164"/>
                </a:cxn>
                <a:cxn ang="0">
                  <a:pos x="2224" y="2284"/>
                </a:cxn>
                <a:cxn ang="0">
                  <a:pos x="1824" y="2410"/>
                </a:cxn>
                <a:cxn ang="0">
                  <a:pos x="1399" y="2530"/>
                </a:cxn>
                <a:cxn ang="0">
                  <a:pos x="484" y="2757"/>
                </a:cxn>
                <a:cxn ang="0">
                  <a:pos x="0" y="2901"/>
                </a:cxn>
                <a:cxn ang="0">
                  <a:pos x="969" y="2674"/>
                </a:cxn>
                <a:cxn ang="0">
                  <a:pos x="1638" y="2494"/>
                </a:cxn>
                <a:cxn ang="0">
                  <a:pos x="2057" y="2374"/>
                </a:cxn>
                <a:cxn ang="0">
                  <a:pos x="2451" y="2248"/>
                </a:cxn>
                <a:cxn ang="0">
                  <a:pos x="2816" y="2116"/>
                </a:cxn>
                <a:cxn ang="0">
                  <a:pos x="3151" y="1984"/>
                </a:cxn>
                <a:cxn ang="0">
                  <a:pos x="3462" y="1858"/>
                </a:cxn>
                <a:cxn ang="0">
                  <a:pos x="3737" y="1720"/>
                </a:cxn>
                <a:cxn ang="0">
                  <a:pos x="3982" y="1589"/>
                </a:cxn>
                <a:cxn ang="0">
                  <a:pos x="4191" y="1457"/>
                </a:cxn>
                <a:cxn ang="0">
                  <a:pos x="4371" y="1325"/>
                </a:cxn>
                <a:cxn ang="0">
                  <a:pos x="4508" y="1193"/>
                </a:cxn>
                <a:cxn ang="0">
                  <a:pos x="4610" y="1061"/>
                </a:cxn>
                <a:cxn ang="0">
                  <a:pos x="4670" y="935"/>
                </a:cxn>
                <a:cxn ang="0">
                  <a:pos x="4688" y="869"/>
                </a:cxn>
              </a:cxnLst>
              <a:rect l="0" t="0" r="r" b="b"/>
              <a:pathLst>
                <a:path w="4694" h="2901">
                  <a:moveTo>
                    <a:pt x="4688" y="869"/>
                  </a:moveTo>
                  <a:lnTo>
                    <a:pt x="4694" y="797"/>
                  </a:lnTo>
                  <a:lnTo>
                    <a:pt x="4688" y="731"/>
                  </a:lnTo>
                  <a:lnTo>
                    <a:pt x="4664" y="665"/>
                  </a:lnTo>
                  <a:lnTo>
                    <a:pt x="4634" y="599"/>
                  </a:lnTo>
                  <a:lnTo>
                    <a:pt x="4586" y="540"/>
                  </a:lnTo>
                  <a:lnTo>
                    <a:pt x="4532" y="480"/>
                  </a:lnTo>
                  <a:lnTo>
                    <a:pt x="4466" y="426"/>
                  </a:lnTo>
                  <a:lnTo>
                    <a:pt x="4389" y="366"/>
                  </a:lnTo>
                  <a:lnTo>
                    <a:pt x="4299" y="312"/>
                  </a:lnTo>
                  <a:lnTo>
                    <a:pt x="4197" y="264"/>
                  </a:lnTo>
                  <a:lnTo>
                    <a:pt x="4084" y="216"/>
                  </a:lnTo>
                  <a:lnTo>
                    <a:pt x="3964" y="168"/>
                  </a:lnTo>
                  <a:lnTo>
                    <a:pt x="3833" y="120"/>
                  </a:lnTo>
                  <a:lnTo>
                    <a:pt x="3689" y="78"/>
                  </a:lnTo>
                  <a:lnTo>
                    <a:pt x="3540" y="36"/>
                  </a:lnTo>
                  <a:lnTo>
                    <a:pt x="3378" y="0"/>
                  </a:lnTo>
                  <a:lnTo>
                    <a:pt x="3205" y="0"/>
                  </a:lnTo>
                  <a:lnTo>
                    <a:pt x="3378" y="36"/>
                  </a:lnTo>
                  <a:lnTo>
                    <a:pt x="3540" y="78"/>
                  </a:lnTo>
                  <a:lnTo>
                    <a:pt x="3689" y="120"/>
                  </a:lnTo>
                  <a:lnTo>
                    <a:pt x="3833" y="162"/>
                  </a:lnTo>
                  <a:lnTo>
                    <a:pt x="3964" y="210"/>
                  </a:lnTo>
                  <a:lnTo>
                    <a:pt x="4084" y="258"/>
                  </a:lnTo>
                  <a:lnTo>
                    <a:pt x="4191" y="312"/>
                  </a:lnTo>
                  <a:lnTo>
                    <a:pt x="4287" y="366"/>
                  </a:lnTo>
                  <a:lnTo>
                    <a:pt x="4371" y="420"/>
                  </a:lnTo>
                  <a:lnTo>
                    <a:pt x="4443" y="480"/>
                  </a:lnTo>
                  <a:lnTo>
                    <a:pt x="4502" y="540"/>
                  </a:lnTo>
                  <a:lnTo>
                    <a:pt x="4550" y="605"/>
                  </a:lnTo>
                  <a:lnTo>
                    <a:pt x="4586" y="671"/>
                  </a:lnTo>
                  <a:lnTo>
                    <a:pt x="4610" y="737"/>
                  </a:lnTo>
                  <a:lnTo>
                    <a:pt x="4616" y="803"/>
                  </a:lnTo>
                  <a:lnTo>
                    <a:pt x="4610" y="875"/>
                  </a:lnTo>
                  <a:lnTo>
                    <a:pt x="4592" y="935"/>
                  </a:lnTo>
                  <a:lnTo>
                    <a:pt x="4568" y="1001"/>
                  </a:lnTo>
                  <a:lnTo>
                    <a:pt x="4532" y="1067"/>
                  </a:lnTo>
                  <a:lnTo>
                    <a:pt x="4490" y="1127"/>
                  </a:lnTo>
                  <a:lnTo>
                    <a:pt x="4437" y="1193"/>
                  </a:lnTo>
                  <a:lnTo>
                    <a:pt x="4371" y="1259"/>
                  </a:lnTo>
                  <a:lnTo>
                    <a:pt x="4299" y="1325"/>
                  </a:lnTo>
                  <a:lnTo>
                    <a:pt x="4215" y="1385"/>
                  </a:lnTo>
                  <a:lnTo>
                    <a:pt x="4126" y="1451"/>
                  </a:lnTo>
                  <a:lnTo>
                    <a:pt x="4024" y="1517"/>
                  </a:lnTo>
                  <a:lnTo>
                    <a:pt x="3916" y="1583"/>
                  </a:lnTo>
                  <a:lnTo>
                    <a:pt x="3803" y="1648"/>
                  </a:lnTo>
                  <a:lnTo>
                    <a:pt x="3677" y="1714"/>
                  </a:lnTo>
                  <a:lnTo>
                    <a:pt x="3546" y="1774"/>
                  </a:lnTo>
                  <a:lnTo>
                    <a:pt x="3408" y="1840"/>
                  </a:lnTo>
                  <a:lnTo>
                    <a:pt x="3259" y="1906"/>
                  </a:lnTo>
                  <a:lnTo>
                    <a:pt x="3103" y="1972"/>
                  </a:lnTo>
                  <a:lnTo>
                    <a:pt x="2942" y="2032"/>
                  </a:lnTo>
                  <a:lnTo>
                    <a:pt x="2768" y="2098"/>
                  </a:lnTo>
                  <a:lnTo>
                    <a:pt x="2595" y="2164"/>
                  </a:lnTo>
                  <a:lnTo>
                    <a:pt x="2410" y="2224"/>
                  </a:lnTo>
                  <a:lnTo>
                    <a:pt x="2224" y="2284"/>
                  </a:lnTo>
                  <a:lnTo>
                    <a:pt x="2027" y="2350"/>
                  </a:lnTo>
                  <a:lnTo>
                    <a:pt x="1824" y="2410"/>
                  </a:lnTo>
                  <a:lnTo>
                    <a:pt x="1614" y="2470"/>
                  </a:lnTo>
                  <a:lnTo>
                    <a:pt x="1399" y="2530"/>
                  </a:lnTo>
                  <a:lnTo>
                    <a:pt x="957" y="2644"/>
                  </a:lnTo>
                  <a:lnTo>
                    <a:pt x="484" y="2757"/>
                  </a:lnTo>
                  <a:lnTo>
                    <a:pt x="0" y="2865"/>
                  </a:lnTo>
                  <a:lnTo>
                    <a:pt x="0" y="2901"/>
                  </a:lnTo>
                  <a:lnTo>
                    <a:pt x="496" y="2787"/>
                  </a:lnTo>
                  <a:lnTo>
                    <a:pt x="969" y="2674"/>
                  </a:lnTo>
                  <a:lnTo>
                    <a:pt x="1423" y="2554"/>
                  </a:lnTo>
                  <a:lnTo>
                    <a:pt x="1638" y="2494"/>
                  </a:lnTo>
                  <a:lnTo>
                    <a:pt x="1854" y="2434"/>
                  </a:lnTo>
                  <a:lnTo>
                    <a:pt x="2057" y="2374"/>
                  </a:lnTo>
                  <a:lnTo>
                    <a:pt x="2254" y="2308"/>
                  </a:lnTo>
                  <a:lnTo>
                    <a:pt x="2451" y="2248"/>
                  </a:lnTo>
                  <a:lnTo>
                    <a:pt x="2637" y="2182"/>
                  </a:lnTo>
                  <a:lnTo>
                    <a:pt x="2816" y="2116"/>
                  </a:lnTo>
                  <a:lnTo>
                    <a:pt x="2990" y="2050"/>
                  </a:lnTo>
                  <a:lnTo>
                    <a:pt x="3151" y="1984"/>
                  </a:lnTo>
                  <a:lnTo>
                    <a:pt x="3312" y="1924"/>
                  </a:lnTo>
                  <a:lnTo>
                    <a:pt x="3462" y="1858"/>
                  </a:lnTo>
                  <a:lnTo>
                    <a:pt x="3605" y="1792"/>
                  </a:lnTo>
                  <a:lnTo>
                    <a:pt x="3737" y="1720"/>
                  </a:lnTo>
                  <a:lnTo>
                    <a:pt x="3863" y="1654"/>
                  </a:lnTo>
                  <a:lnTo>
                    <a:pt x="3982" y="1589"/>
                  </a:lnTo>
                  <a:lnTo>
                    <a:pt x="4090" y="1523"/>
                  </a:lnTo>
                  <a:lnTo>
                    <a:pt x="4191" y="1457"/>
                  </a:lnTo>
                  <a:lnTo>
                    <a:pt x="4287" y="1391"/>
                  </a:lnTo>
                  <a:lnTo>
                    <a:pt x="4371" y="1325"/>
                  </a:lnTo>
                  <a:lnTo>
                    <a:pt x="4443" y="1259"/>
                  </a:lnTo>
                  <a:lnTo>
                    <a:pt x="4508" y="1193"/>
                  </a:lnTo>
                  <a:lnTo>
                    <a:pt x="4562" y="1127"/>
                  </a:lnTo>
                  <a:lnTo>
                    <a:pt x="4610" y="1061"/>
                  </a:lnTo>
                  <a:lnTo>
                    <a:pt x="4646" y="995"/>
                  </a:lnTo>
                  <a:lnTo>
                    <a:pt x="4670" y="935"/>
                  </a:lnTo>
                  <a:lnTo>
                    <a:pt x="4688" y="869"/>
                  </a:lnTo>
                  <a:lnTo>
                    <a:pt x="4688" y="869"/>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8" name="Freeform 10"/>
            <p:cNvSpPr>
              <a:spLocks/>
            </p:cNvSpPr>
            <p:nvPr/>
          </p:nvSpPr>
          <p:spPr bwMode="hidden">
            <a:xfrm>
              <a:off x="0" y="0"/>
              <a:ext cx="3773" cy="2356"/>
            </a:xfrm>
            <a:custGeom>
              <a:avLst/>
              <a:gdLst/>
              <a:ahLst/>
              <a:cxnLst>
                <a:cxn ang="0">
                  <a:pos x="3761" y="719"/>
                </a:cxn>
                <a:cxn ang="0">
                  <a:pos x="3731" y="599"/>
                </a:cxn>
                <a:cxn ang="0">
                  <a:pos x="3653" y="486"/>
                </a:cxn>
                <a:cxn ang="0">
                  <a:pos x="3522" y="378"/>
                </a:cxn>
                <a:cxn ang="0">
                  <a:pos x="3348" y="282"/>
                </a:cxn>
                <a:cxn ang="0">
                  <a:pos x="3127" y="192"/>
                </a:cxn>
                <a:cxn ang="0">
                  <a:pos x="2864" y="108"/>
                </a:cxn>
                <a:cxn ang="0">
                  <a:pos x="2559" y="36"/>
                </a:cxn>
                <a:cxn ang="0">
                  <a:pos x="2230" y="0"/>
                </a:cxn>
                <a:cxn ang="0">
                  <a:pos x="2577" y="72"/>
                </a:cxn>
                <a:cxn ang="0">
                  <a:pos x="2876" y="150"/>
                </a:cxn>
                <a:cxn ang="0">
                  <a:pos x="3139" y="234"/>
                </a:cxn>
                <a:cxn ang="0">
                  <a:pos x="3348" y="330"/>
                </a:cxn>
                <a:cxn ang="0">
                  <a:pos x="3516" y="432"/>
                </a:cxn>
                <a:cxn ang="0">
                  <a:pos x="3623" y="545"/>
                </a:cxn>
                <a:cxn ang="0">
                  <a:pos x="3683" y="665"/>
                </a:cxn>
                <a:cxn ang="0">
                  <a:pos x="3689" y="791"/>
                </a:cxn>
                <a:cxn ang="0">
                  <a:pos x="3653" y="887"/>
                </a:cxn>
                <a:cxn ang="0">
                  <a:pos x="3593" y="989"/>
                </a:cxn>
                <a:cxn ang="0">
                  <a:pos x="3498" y="1091"/>
                </a:cxn>
                <a:cxn ang="0">
                  <a:pos x="3372" y="1187"/>
                </a:cxn>
                <a:cxn ang="0">
                  <a:pos x="3223" y="1289"/>
                </a:cxn>
                <a:cxn ang="0">
                  <a:pos x="3043" y="1391"/>
                </a:cxn>
                <a:cxn ang="0">
                  <a:pos x="2834" y="1493"/>
                </a:cxn>
                <a:cxn ang="0">
                  <a:pos x="2607" y="1589"/>
                </a:cxn>
                <a:cxn ang="0">
                  <a:pos x="2075" y="1786"/>
                </a:cxn>
                <a:cxn ang="0">
                  <a:pos x="1459" y="1972"/>
                </a:cxn>
                <a:cxn ang="0">
                  <a:pos x="765" y="2158"/>
                </a:cxn>
                <a:cxn ang="0">
                  <a:pos x="0" y="2326"/>
                </a:cxn>
                <a:cxn ang="0">
                  <a:pos x="401" y="2272"/>
                </a:cxn>
                <a:cxn ang="0">
                  <a:pos x="1142" y="2092"/>
                </a:cxn>
                <a:cxn ang="0">
                  <a:pos x="1812" y="1900"/>
                </a:cxn>
                <a:cxn ang="0">
                  <a:pos x="2392" y="1702"/>
                </a:cxn>
                <a:cxn ang="0">
                  <a:pos x="2649" y="1607"/>
                </a:cxn>
                <a:cxn ang="0">
                  <a:pos x="2882" y="1505"/>
                </a:cxn>
                <a:cxn ang="0">
                  <a:pos x="3091" y="1403"/>
                </a:cxn>
                <a:cxn ang="0">
                  <a:pos x="3277" y="1301"/>
                </a:cxn>
                <a:cxn ang="0">
                  <a:pos x="3432" y="1193"/>
                </a:cxn>
                <a:cxn ang="0">
                  <a:pos x="3558" y="1091"/>
                </a:cxn>
                <a:cxn ang="0">
                  <a:pos x="3653" y="989"/>
                </a:cxn>
                <a:cxn ang="0">
                  <a:pos x="3719" y="887"/>
                </a:cxn>
                <a:cxn ang="0">
                  <a:pos x="3755" y="785"/>
                </a:cxn>
              </a:cxnLst>
              <a:rect l="0" t="0" r="r" b="b"/>
              <a:pathLst>
                <a:path w="3761" h="2356">
                  <a:moveTo>
                    <a:pt x="3755" y="785"/>
                  </a:moveTo>
                  <a:lnTo>
                    <a:pt x="3761" y="719"/>
                  </a:lnTo>
                  <a:lnTo>
                    <a:pt x="3755" y="659"/>
                  </a:lnTo>
                  <a:lnTo>
                    <a:pt x="3731" y="599"/>
                  </a:lnTo>
                  <a:lnTo>
                    <a:pt x="3701" y="545"/>
                  </a:lnTo>
                  <a:lnTo>
                    <a:pt x="3653" y="486"/>
                  </a:lnTo>
                  <a:lnTo>
                    <a:pt x="3593" y="432"/>
                  </a:lnTo>
                  <a:lnTo>
                    <a:pt x="3522" y="378"/>
                  </a:lnTo>
                  <a:lnTo>
                    <a:pt x="3444" y="330"/>
                  </a:lnTo>
                  <a:lnTo>
                    <a:pt x="3348" y="282"/>
                  </a:lnTo>
                  <a:lnTo>
                    <a:pt x="3241" y="234"/>
                  </a:lnTo>
                  <a:lnTo>
                    <a:pt x="3127" y="192"/>
                  </a:lnTo>
                  <a:lnTo>
                    <a:pt x="3002" y="150"/>
                  </a:lnTo>
                  <a:lnTo>
                    <a:pt x="2864" y="108"/>
                  </a:lnTo>
                  <a:lnTo>
                    <a:pt x="2715" y="72"/>
                  </a:lnTo>
                  <a:lnTo>
                    <a:pt x="2559" y="36"/>
                  </a:lnTo>
                  <a:lnTo>
                    <a:pt x="2392" y="0"/>
                  </a:lnTo>
                  <a:lnTo>
                    <a:pt x="2230" y="0"/>
                  </a:lnTo>
                  <a:lnTo>
                    <a:pt x="2410" y="36"/>
                  </a:lnTo>
                  <a:lnTo>
                    <a:pt x="2577" y="72"/>
                  </a:lnTo>
                  <a:lnTo>
                    <a:pt x="2732" y="108"/>
                  </a:lnTo>
                  <a:lnTo>
                    <a:pt x="2876" y="150"/>
                  </a:lnTo>
                  <a:lnTo>
                    <a:pt x="3014" y="192"/>
                  </a:lnTo>
                  <a:lnTo>
                    <a:pt x="3139" y="234"/>
                  </a:lnTo>
                  <a:lnTo>
                    <a:pt x="3253" y="282"/>
                  </a:lnTo>
                  <a:lnTo>
                    <a:pt x="3348" y="330"/>
                  </a:lnTo>
                  <a:lnTo>
                    <a:pt x="3438" y="384"/>
                  </a:lnTo>
                  <a:lnTo>
                    <a:pt x="3516" y="432"/>
                  </a:lnTo>
                  <a:lnTo>
                    <a:pt x="3576" y="492"/>
                  </a:lnTo>
                  <a:lnTo>
                    <a:pt x="3623" y="545"/>
                  </a:lnTo>
                  <a:lnTo>
                    <a:pt x="3665" y="605"/>
                  </a:lnTo>
                  <a:lnTo>
                    <a:pt x="3683" y="665"/>
                  </a:lnTo>
                  <a:lnTo>
                    <a:pt x="3695" y="725"/>
                  </a:lnTo>
                  <a:lnTo>
                    <a:pt x="3689" y="791"/>
                  </a:lnTo>
                  <a:lnTo>
                    <a:pt x="3677" y="839"/>
                  </a:lnTo>
                  <a:lnTo>
                    <a:pt x="3653" y="887"/>
                  </a:lnTo>
                  <a:lnTo>
                    <a:pt x="3629" y="941"/>
                  </a:lnTo>
                  <a:lnTo>
                    <a:pt x="3593" y="989"/>
                  </a:lnTo>
                  <a:lnTo>
                    <a:pt x="3546" y="1037"/>
                  </a:lnTo>
                  <a:lnTo>
                    <a:pt x="3498" y="1091"/>
                  </a:lnTo>
                  <a:lnTo>
                    <a:pt x="3438" y="1139"/>
                  </a:lnTo>
                  <a:lnTo>
                    <a:pt x="3372" y="1187"/>
                  </a:lnTo>
                  <a:lnTo>
                    <a:pt x="3301" y="1241"/>
                  </a:lnTo>
                  <a:lnTo>
                    <a:pt x="3223" y="1289"/>
                  </a:lnTo>
                  <a:lnTo>
                    <a:pt x="3133" y="1343"/>
                  </a:lnTo>
                  <a:lnTo>
                    <a:pt x="3043" y="1391"/>
                  </a:lnTo>
                  <a:lnTo>
                    <a:pt x="2942" y="1439"/>
                  </a:lnTo>
                  <a:lnTo>
                    <a:pt x="2834" y="1493"/>
                  </a:lnTo>
                  <a:lnTo>
                    <a:pt x="2727" y="1541"/>
                  </a:lnTo>
                  <a:lnTo>
                    <a:pt x="2607" y="1589"/>
                  </a:lnTo>
                  <a:lnTo>
                    <a:pt x="2356" y="1690"/>
                  </a:lnTo>
                  <a:lnTo>
                    <a:pt x="2075" y="1786"/>
                  </a:lnTo>
                  <a:lnTo>
                    <a:pt x="1782" y="1882"/>
                  </a:lnTo>
                  <a:lnTo>
                    <a:pt x="1459" y="1972"/>
                  </a:lnTo>
                  <a:lnTo>
                    <a:pt x="1124" y="2068"/>
                  </a:lnTo>
                  <a:lnTo>
                    <a:pt x="765" y="2158"/>
                  </a:lnTo>
                  <a:lnTo>
                    <a:pt x="389" y="2242"/>
                  </a:lnTo>
                  <a:lnTo>
                    <a:pt x="0" y="2326"/>
                  </a:lnTo>
                  <a:lnTo>
                    <a:pt x="0" y="2356"/>
                  </a:lnTo>
                  <a:lnTo>
                    <a:pt x="401" y="2272"/>
                  </a:lnTo>
                  <a:lnTo>
                    <a:pt x="777" y="2182"/>
                  </a:lnTo>
                  <a:lnTo>
                    <a:pt x="1142" y="2092"/>
                  </a:lnTo>
                  <a:lnTo>
                    <a:pt x="1483" y="1996"/>
                  </a:lnTo>
                  <a:lnTo>
                    <a:pt x="1812" y="1900"/>
                  </a:lnTo>
                  <a:lnTo>
                    <a:pt x="2111" y="1804"/>
                  </a:lnTo>
                  <a:lnTo>
                    <a:pt x="2392" y="1702"/>
                  </a:lnTo>
                  <a:lnTo>
                    <a:pt x="2523" y="1654"/>
                  </a:lnTo>
                  <a:lnTo>
                    <a:pt x="2649" y="1607"/>
                  </a:lnTo>
                  <a:lnTo>
                    <a:pt x="2768" y="1553"/>
                  </a:lnTo>
                  <a:lnTo>
                    <a:pt x="2882" y="1505"/>
                  </a:lnTo>
                  <a:lnTo>
                    <a:pt x="2990" y="1451"/>
                  </a:lnTo>
                  <a:lnTo>
                    <a:pt x="3091" y="1403"/>
                  </a:lnTo>
                  <a:lnTo>
                    <a:pt x="3187" y="1349"/>
                  </a:lnTo>
                  <a:lnTo>
                    <a:pt x="3277" y="1301"/>
                  </a:lnTo>
                  <a:lnTo>
                    <a:pt x="3354" y="1247"/>
                  </a:lnTo>
                  <a:lnTo>
                    <a:pt x="3432" y="1193"/>
                  </a:lnTo>
                  <a:lnTo>
                    <a:pt x="3498" y="1145"/>
                  </a:lnTo>
                  <a:lnTo>
                    <a:pt x="3558" y="1091"/>
                  </a:lnTo>
                  <a:lnTo>
                    <a:pt x="3611" y="1043"/>
                  </a:lnTo>
                  <a:lnTo>
                    <a:pt x="3653" y="989"/>
                  </a:lnTo>
                  <a:lnTo>
                    <a:pt x="3689" y="941"/>
                  </a:lnTo>
                  <a:lnTo>
                    <a:pt x="3719" y="887"/>
                  </a:lnTo>
                  <a:lnTo>
                    <a:pt x="3743" y="833"/>
                  </a:lnTo>
                  <a:lnTo>
                    <a:pt x="3755" y="785"/>
                  </a:lnTo>
                  <a:lnTo>
                    <a:pt x="3755" y="785"/>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19" name="Freeform 11"/>
            <p:cNvSpPr>
              <a:spLocks/>
            </p:cNvSpPr>
            <p:nvPr/>
          </p:nvSpPr>
          <p:spPr bwMode="hidden">
            <a:xfrm>
              <a:off x="0" y="0"/>
              <a:ext cx="2933" cy="1846"/>
            </a:xfrm>
            <a:custGeom>
              <a:avLst/>
              <a:gdLst/>
              <a:ahLst/>
              <a:cxnLst>
                <a:cxn ang="0">
                  <a:pos x="2924" y="647"/>
                </a:cxn>
                <a:cxn ang="0">
                  <a:pos x="2876" y="528"/>
                </a:cxn>
                <a:cxn ang="0">
                  <a:pos x="2750" y="414"/>
                </a:cxn>
                <a:cxn ang="0">
                  <a:pos x="2559" y="318"/>
                </a:cxn>
                <a:cxn ang="0">
                  <a:pos x="2302" y="228"/>
                </a:cxn>
                <a:cxn ang="0">
                  <a:pos x="1985" y="150"/>
                </a:cxn>
                <a:cxn ang="0">
                  <a:pos x="1608" y="78"/>
                </a:cxn>
                <a:cxn ang="0">
                  <a:pos x="1178" y="24"/>
                </a:cxn>
                <a:cxn ang="0">
                  <a:pos x="694" y="0"/>
                </a:cxn>
                <a:cxn ang="0">
                  <a:pos x="1190" y="48"/>
                </a:cxn>
                <a:cxn ang="0">
                  <a:pos x="1626" y="108"/>
                </a:cxn>
                <a:cxn ang="0">
                  <a:pos x="2009" y="180"/>
                </a:cxn>
                <a:cxn ang="0">
                  <a:pos x="2326" y="264"/>
                </a:cxn>
                <a:cxn ang="0">
                  <a:pos x="2571" y="360"/>
                </a:cxn>
                <a:cxn ang="0">
                  <a:pos x="2750" y="468"/>
                </a:cxn>
                <a:cxn ang="0">
                  <a:pos x="2846" y="587"/>
                </a:cxn>
                <a:cxn ang="0">
                  <a:pos x="2864" y="713"/>
                </a:cxn>
                <a:cxn ang="0">
                  <a:pos x="2840" y="785"/>
                </a:cxn>
                <a:cxn ang="0">
                  <a:pos x="2792" y="857"/>
                </a:cxn>
                <a:cxn ang="0">
                  <a:pos x="2625" y="1001"/>
                </a:cxn>
                <a:cxn ang="0">
                  <a:pos x="2368" y="1145"/>
                </a:cxn>
                <a:cxn ang="0">
                  <a:pos x="2033" y="1289"/>
                </a:cxn>
                <a:cxn ang="0">
                  <a:pos x="1626" y="1433"/>
                </a:cxn>
                <a:cxn ang="0">
                  <a:pos x="1142" y="1571"/>
                </a:cxn>
                <a:cxn ang="0">
                  <a:pos x="604" y="1702"/>
                </a:cxn>
                <a:cxn ang="0">
                  <a:pos x="0" y="1828"/>
                </a:cxn>
                <a:cxn ang="0">
                  <a:pos x="311" y="1780"/>
                </a:cxn>
                <a:cxn ang="0">
                  <a:pos x="897" y="1648"/>
                </a:cxn>
                <a:cxn ang="0">
                  <a:pos x="1417" y="1511"/>
                </a:cxn>
                <a:cxn ang="0">
                  <a:pos x="1871" y="1367"/>
                </a:cxn>
                <a:cxn ang="0">
                  <a:pos x="2254" y="1223"/>
                </a:cxn>
                <a:cxn ang="0">
                  <a:pos x="2559" y="1079"/>
                </a:cxn>
                <a:cxn ang="0">
                  <a:pos x="2774" y="929"/>
                </a:cxn>
                <a:cxn ang="0">
                  <a:pos x="2876" y="815"/>
                </a:cxn>
                <a:cxn ang="0">
                  <a:pos x="2912" y="743"/>
                </a:cxn>
                <a:cxn ang="0">
                  <a:pos x="2924" y="707"/>
                </a:cxn>
              </a:cxnLst>
              <a:rect l="0" t="0" r="r" b="b"/>
              <a:pathLst>
                <a:path w="2924" h="1846">
                  <a:moveTo>
                    <a:pt x="2924" y="707"/>
                  </a:moveTo>
                  <a:lnTo>
                    <a:pt x="2924" y="647"/>
                  </a:lnTo>
                  <a:lnTo>
                    <a:pt x="2912" y="581"/>
                  </a:lnTo>
                  <a:lnTo>
                    <a:pt x="2876" y="528"/>
                  </a:lnTo>
                  <a:lnTo>
                    <a:pt x="2822" y="468"/>
                  </a:lnTo>
                  <a:lnTo>
                    <a:pt x="2750" y="414"/>
                  </a:lnTo>
                  <a:lnTo>
                    <a:pt x="2667" y="366"/>
                  </a:lnTo>
                  <a:lnTo>
                    <a:pt x="2559" y="318"/>
                  </a:lnTo>
                  <a:lnTo>
                    <a:pt x="2440" y="270"/>
                  </a:lnTo>
                  <a:lnTo>
                    <a:pt x="2302" y="228"/>
                  </a:lnTo>
                  <a:lnTo>
                    <a:pt x="2153" y="186"/>
                  </a:lnTo>
                  <a:lnTo>
                    <a:pt x="1985" y="150"/>
                  </a:lnTo>
                  <a:lnTo>
                    <a:pt x="1806" y="114"/>
                  </a:lnTo>
                  <a:lnTo>
                    <a:pt x="1608" y="78"/>
                  </a:lnTo>
                  <a:lnTo>
                    <a:pt x="1399" y="54"/>
                  </a:lnTo>
                  <a:lnTo>
                    <a:pt x="1178" y="24"/>
                  </a:lnTo>
                  <a:lnTo>
                    <a:pt x="945" y="0"/>
                  </a:lnTo>
                  <a:lnTo>
                    <a:pt x="694" y="0"/>
                  </a:lnTo>
                  <a:lnTo>
                    <a:pt x="945" y="24"/>
                  </a:lnTo>
                  <a:lnTo>
                    <a:pt x="1190" y="48"/>
                  </a:lnTo>
                  <a:lnTo>
                    <a:pt x="1417" y="78"/>
                  </a:lnTo>
                  <a:lnTo>
                    <a:pt x="1626" y="108"/>
                  </a:lnTo>
                  <a:lnTo>
                    <a:pt x="1824" y="144"/>
                  </a:lnTo>
                  <a:lnTo>
                    <a:pt x="2009" y="180"/>
                  </a:lnTo>
                  <a:lnTo>
                    <a:pt x="2176" y="222"/>
                  </a:lnTo>
                  <a:lnTo>
                    <a:pt x="2326" y="264"/>
                  </a:lnTo>
                  <a:lnTo>
                    <a:pt x="2457" y="312"/>
                  </a:lnTo>
                  <a:lnTo>
                    <a:pt x="2571" y="360"/>
                  </a:lnTo>
                  <a:lnTo>
                    <a:pt x="2667" y="414"/>
                  </a:lnTo>
                  <a:lnTo>
                    <a:pt x="2750" y="468"/>
                  </a:lnTo>
                  <a:lnTo>
                    <a:pt x="2804" y="528"/>
                  </a:lnTo>
                  <a:lnTo>
                    <a:pt x="2846" y="587"/>
                  </a:lnTo>
                  <a:lnTo>
                    <a:pt x="2864" y="647"/>
                  </a:lnTo>
                  <a:lnTo>
                    <a:pt x="2864" y="713"/>
                  </a:lnTo>
                  <a:lnTo>
                    <a:pt x="2852" y="749"/>
                  </a:lnTo>
                  <a:lnTo>
                    <a:pt x="2840" y="785"/>
                  </a:lnTo>
                  <a:lnTo>
                    <a:pt x="2816" y="821"/>
                  </a:lnTo>
                  <a:lnTo>
                    <a:pt x="2792" y="857"/>
                  </a:lnTo>
                  <a:lnTo>
                    <a:pt x="2721" y="929"/>
                  </a:lnTo>
                  <a:lnTo>
                    <a:pt x="2625" y="1001"/>
                  </a:lnTo>
                  <a:lnTo>
                    <a:pt x="2505" y="1073"/>
                  </a:lnTo>
                  <a:lnTo>
                    <a:pt x="2368" y="1145"/>
                  </a:lnTo>
                  <a:lnTo>
                    <a:pt x="2212" y="1217"/>
                  </a:lnTo>
                  <a:lnTo>
                    <a:pt x="2033" y="1289"/>
                  </a:lnTo>
                  <a:lnTo>
                    <a:pt x="1842" y="1361"/>
                  </a:lnTo>
                  <a:lnTo>
                    <a:pt x="1626" y="1433"/>
                  </a:lnTo>
                  <a:lnTo>
                    <a:pt x="1393" y="1499"/>
                  </a:lnTo>
                  <a:lnTo>
                    <a:pt x="1142" y="1571"/>
                  </a:lnTo>
                  <a:lnTo>
                    <a:pt x="879" y="1636"/>
                  </a:lnTo>
                  <a:lnTo>
                    <a:pt x="604" y="1702"/>
                  </a:lnTo>
                  <a:lnTo>
                    <a:pt x="305" y="1768"/>
                  </a:lnTo>
                  <a:lnTo>
                    <a:pt x="0" y="1828"/>
                  </a:lnTo>
                  <a:lnTo>
                    <a:pt x="0" y="1846"/>
                  </a:lnTo>
                  <a:lnTo>
                    <a:pt x="311" y="1780"/>
                  </a:lnTo>
                  <a:lnTo>
                    <a:pt x="610" y="1714"/>
                  </a:lnTo>
                  <a:lnTo>
                    <a:pt x="897" y="1648"/>
                  </a:lnTo>
                  <a:lnTo>
                    <a:pt x="1166" y="1583"/>
                  </a:lnTo>
                  <a:lnTo>
                    <a:pt x="1417" y="1511"/>
                  </a:lnTo>
                  <a:lnTo>
                    <a:pt x="1656" y="1439"/>
                  </a:lnTo>
                  <a:lnTo>
                    <a:pt x="1871" y="1367"/>
                  </a:lnTo>
                  <a:lnTo>
                    <a:pt x="2075" y="1295"/>
                  </a:lnTo>
                  <a:lnTo>
                    <a:pt x="2254" y="1223"/>
                  </a:lnTo>
                  <a:lnTo>
                    <a:pt x="2416" y="1151"/>
                  </a:lnTo>
                  <a:lnTo>
                    <a:pt x="2559" y="1079"/>
                  </a:lnTo>
                  <a:lnTo>
                    <a:pt x="2679" y="1001"/>
                  </a:lnTo>
                  <a:lnTo>
                    <a:pt x="2774" y="929"/>
                  </a:lnTo>
                  <a:lnTo>
                    <a:pt x="2846" y="857"/>
                  </a:lnTo>
                  <a:lnTo>
                    <a:pt x="2876" y="815"/>
                  </a:lnTo>
                  <a:lnTo>
                    <a:pt x="2900" y="779"/>
                  </a:lnTo>
                  <a:lnTo>
                    <a:pt x="2912" y="743"/>
                  </a:lnTo>
                  <a:lnTo>
                    <a:pt x="2924" y="707"/>
                  </a:lnTo>
                  <a:lnTo>
                    <a:pt x="2924" y="707"/>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20" name="Freeform 12"/>
            <p:cNvSpPr>
              <a:spLocks/>
            </p:cNvSpPr>
            <p:nvPr/>
          </p:nvSpPr>
          <p:spPr bwMode="hidden">
            <a:xfrm>
              <a:off x="114" y="2847"/>
              <a:ext cx="1493" cy="204"/>
            </a:xfrm>
            <a:custGeom>
              <a:avLst/>
              <a:gdLst/>
              <a:ahLst/>
              <a:cxnLst>
                <a:cxn ang="0">
                  <a:pos x="1399" y="204"/>
                </a:cxn>
                <a:cxn ang="0">
                  <a:pos x="0" y="18"/>
                </a:cxn>
                <a:cxn ang="0">
                  <a:pos x="77" y="0"/>
                </a:cxn>
                <a:cxn ang="0">
                  <a:pos x="1488" y="186"/>
                </a:cxn>
                <a:cxn ang="0">
                  <a:pos x="1399" y="204"/>
                </a:cxn>
                <a:cxn ang="0">
                  <a:pos x="1399" y="204"/>
                </a:cxn>
              </a:cxnLst>
              <a:rect l="0" t="0" r="r" b="b"/>
              <a:pathLst>
                <a:path w="1488" h="204">
                  <a:moveTo>
                    <a:pt x="1399" y="204"/>
                  </a:moveTo>
                  <a:lnTo>
                    <a:pt x="0" y="18"/>
                  </a:lnTo>
                  <a:lnTo>
                    <a:pt x="77" y="0"/>
                  </a:lnTo>
                  <a:lnTo>
                    <a:pt x="1488" y="186"/>
                  </a:lnTo>
                  <a:lnTo>
                    <a:pt x="1399" y="204"/>
                  </a:lnTo>
                  <a:lnTo>
                    <a:pt x="1399" y="204"/>
                  </a:lnTo>
                  <a:close/>
                </a:path>
              </a:pathLst>
            </a:custGeom>
            <a:solidFill>
              <a:schemeClr val="bg2"/>
            </a:solidFill>
            <a:ln w="9525">
              <a:noFill/>
              <a:round/>
              <a:headEnd/>
              <a:tailEnd/>
            </a:ln>
          </p:spPr>
          <p:txBody>
            <a:bodyPr/>
            <a:lstStyle/>
            <a:p>
              <a:pPr>
                <a:defRPr/>
              </a:pPr>
              <a:endParaRPr lang="tr-TR"/>
            </a:p>
          </p:txBody>
        </p:sp>
        <p:sp>
          <p:nvSpPr>
            <p:cNvPr id="299021" name="Rectangle 13"/>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a:p>
          </p:txBody>
        </p:sp>
        <p:sp>
          <p:nvSpPr>
            <p:cNvPr id="299022" name="Rectangle 14"/>
            <p:cNvSpPr>
              <a:spLocks noChangeArrowheads="1"/>
            </p:cNvSpPr>
            <p:nvPr/>
          </p:nvSpPr>
          <p:spPr bwMode="hidden">
            <a:xfrm>
              <a:off x="473" y="3105"/>
              <a:ext cx="1" cy="1"/>
            </a:xfrm>
            <a:prstGeom prst="rect">
              <a:avLst/>
            </a:prstGeom>
            <a:solidFill>
              <a:srgbClr val="141485"/>
            </a:solidFill>
            <a:ln w="9525">
              <a:noFill/>
              <a:miter lim="800000"/>
              <a:headEnd/>
              <a:tailEnd/>
            </a:ln>
          </p:spPr>
          <p:txBody>
            <a:bodyPr/>
            <a:lstStyle/>
            <a:p>
              <a:pPr>
                <a:defRPr/>
              </a:pPr>
              <a:endParaRPr lang="tr-TR"/>
            </a:p>
          </p:txBody>
        </p:sp>
        <p:grpSp>
          <p:nvGrpSpPr>
            <p:cNvPr id="9236" name="Group 15"/>
            <p:cNvGrpSpPr>
              <a:grpSpLocks/>
            </p:cNvGrpSpPr>
            <p:nvPr/>
          </p:nvGrpSpPr>
          <p:grpSpPr bwMode="auto">
            <a:xfrm>
              <a:off x="192" y="2284"/>
              <a:ext cx="1254" cy="923"/>
              <a:chOff x="192" y="2284"/>
              <a:chExt cx="1254" cy="923"/>
            </a:xfrm>
          </p:grpSpPr>
          <p:sp>
            <p:nvSpPr>
              <p:cNvPr id="299024" name="Freeform 16"/>
              <p:cNvSpPr>
                <a:spLocks/>
              </p:cNvSpPr>
              <p:nvPr/>
            </p:nvSpPr>
            <p:spPr bwMode="hidden">
              <a:xfrm>
                <a:off x="408" y="3009"/>
                <a:ext cx="47" cy="6"/>
              </a:xfrm>
              <a:custGeom>
                <a:avLst/>
                <a:gdLst/>
                <a:ahLst/>
                <a:cxnLst>
                  <a:cxn ang="0">
                    <a:pos x="47" y="6"/>
                  </a:cxn>
                  <a:cxn ang="0">
                    <a:pos x="0" y="0"/>
                  </a:cxn>
                  <a:cxn ang="0">
                    <a:pos x="0" y="0"/>
                  </a:cxn>
                  <a:cxn ang="0">
                    <a:pos x="47" y="6"/>
                  </a:cxn>
                  <a:cxn ang="0">
                    <a:pos x="47" y="6"/>
                  </a:cxn>
                  <a:cxn ang="0">
                    <a:pos x="47" y="6"/>
                  </a:cxn>
                </a:cxnLst>
                <a:rect l="0" t="0" r="r" b="b"/>
                <a:pathLst>
                  <a:path w="47" h="6">
                    <a:moveTo>
                      <a:pt x="47" y="6"/>
                    </a:moveTo>
                    <a:lnTo>
                      <a:pt x="0" y="0"/>
                    </a:lnTo>
                    <a:lnTo>
                      <a:pt x="0" y="0"/>
                    </a:lnTo>
                    <a:lnTo>
                      <a:pt x="47" y="6"/>
                    </a:lnTo>
                    <a:lnTo>
                      <a:pt x="47" y="6"/>
                    </a:lnTo>
                    <a:lnTo>
                      <a:pt x="47" y="6"/>
                    </a:lnTo>
                    <a:close/>
                  </a:path>
                </a:pathLst>
              </a:custGeom>
              <a:solidFill>
                <a:srgbClr val="141485"/>
              </a:solidFill>
              <a:ln w="9525">
                <a:noFill/>
                <a:round/>
                <a:headEnd/>
                <a:tailEnd/>
              </a:ln>
            </p:spPr>
            <p:txBody>
              <a:bodyPr/>
              <a:lstStyle/>
              <a:p>
                <a:pPr>
                  <a:defRPr/>
                </a:pPr>
                <a:endParaRPr lang="tr-TR"/>
              </a:p>
            </p:txBody>
          </p:sp>
          <p:sp>
            <p:nvSpPr>
              <p:cNvPr id="299025" name="Freeform 17"/>
              <p:cNvSpPr>
                <a:spLocks/>
              </p:cNvSpPr>
              <p:nvPr/>
            </p:nvSpPr>
            <p:spPr bwMode="hidden">
              <a:xfrm>
                <a:off x="912" y="2284"/>
                <a:ext cx="324" cy="162"/>
              </a:xfrm>
              <a:custGeom>
                <a:avLst/>
                <a:gdLst/>
                <a:ahLst/>
                <a:cxnLst>
                  <a:cxn ang="0">
                    <a:pos x="0" y="24"/>
                  </a:cxn>
                  <a:cxn ang="0">
                    <a:pos x="6" y="24"/>
                  </a:cxn>
                  <a:cxn ang="0">
                    <a:pos x="12" y="18"/>
                  </a:cxn>
                  <a:cxn ang="0">
                    <a:pos x="48" y="6"/>
                  </a:cxn>
                  <a:cxn ang="0">
                    <a:pos x="101" y="0"/>
                  </a:cxn>
                  <a:cxn ang="0">
                    <a:pos x="137" y="6"/>
                  </a:cxn>
                  <a:cxn ang="0">
                    <a:pos x="173" y="18"/>
                  </a:cxn>
                  <a:cxn ang="0">
                    <a:pos x="239" y="54"/>
                  </a:cxn>
                  <a:cxn ang="0">
                    <a:pos x="287" y="90"/>
                  </a:cxn>
                  <a:cxn ang="0">
                    <a:pos x="317" y="114"/>
                  </a:cxn>
                  <a:cxn ang="0">
                    <a:pos x="323" y="126"/>
                  </a:cxn>
                  <a:cxn ang="0">
                    <a:pos x="323" y="126"/>
                  </a:cxn>
                  <a:cxn ang="0">
                    <a:pos x="221" y="162"/>
                  </a:cxn>
                  <a:cxn ang="0">
                    <a:pos x="0" y="24"/>
                  </a:cxn>
                  <a:cxn ang="0">
                    <a:pos x="0" y="24"/>
                  </a:cxn>
                </a:cxnLst>
                <a:rect l="0" t="0" r="r" b="b"/>
                <a:pathLst>
                  <a:path w="323" h="162">
                    <a:moveTo>
                      <a:pt x="0" y="24"/>
                    </a:moveTo>
                    <a:lnTo>
                      <a:pt x="6" y="24"/>
                    </a:lnTo>
                    <a:lnTo>
                      <a:pt x="12" y="18"/>
                    </a:lnTo>
                    <a:lnTo>
                      <a:pt x="48" y="6"/>
                    </a:lnTo>
                    <a:lnTo>
                      <a:pt x="101" y="0"/>
                    </a:lnTo>
                    <a:lnTo>
                      <a:pt x="137" y="6"/>
                    </a:lnTo>
                    <a:lnTo>
                      <a:pt x="173" y="18"/>
                    </a:lnTo>
                    <a:lnTo>
                      <a:pt x="239" y="54"/>
                    </a:lnTo>
                    <a:lnTo>
                      <a:pt x="287" y="90"/>
                    </a:lnTo>
                    <a:lnTo>
                      <a:pt x="317" y="114"/>
                    </a:lnTo>
                    <a:lnTo>
                      <a:pt x="323" y="126"/>
                    </a:lnTo>
                    <a:lnTo>
                      <a:pt x="323" y="126"/>
                    </a:lnTo>
                    <a:lnTo>
                      <a:pt x="221" y="162"/>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26" name="Freeform 18"/>
              <p:cNvSpPr>
                <a:spLocks noEditPoints="1"/>
              </p:cNvSpPr>
              <p:nvPr/>
            </p:nvSpPr>
            <p:spPr bwMode="hidden">
              <a:xfrm>
                <a:off x="192" y="2284"/>
                <a:ext cx="1254" cy="923"/>
              </a:xfrm>
              <a:custGeom>
                <a:avLst/>
                <a:gdLst/>
                <a:ahLst/>
                <a:cxnLst>
                  <a:cxn ang="0">
                    <a:pos x="1166" y="641"/>
                  </a:cxn>
                  <a:cxn ang="0">
                    <a:pos x="1166" y="473"/>
                  </a:cxn>
                  <a:cxn ang="0">
                    <a:pos x="1136" y="384"/>
                  </a:cxn>
                  <a:cxn ang="0">
                    <a:pos x="1112" y="288"/>
                  </a:cxn>
                  <a:cxn ang="0">
                    <a:pos x="1053" y="174"/>
                  </a:cxn>
                  <a:cxn ang="0">
                    <a:pos x="981" y="96"/>
                  </a:cxn>
                  <a:cxn ang="0">
                    <a:pos x="963" y="72"/>
                  </a:cxn>
                  <a:cxn ang="0">
                    <a:pos x="891" y="18"/>
                  </a:cxn>
                  <a:cxn ang="0">
                    <a:pos x="819" y="6"/>
                  </a:cxn>
                  <a:cxn ang="0">
                    <a:pos x="712" y="24"/>
                  </a:cxn>
                  <a:cxn ang="0">
                    <a:pos x="664" y="42"/>
                  </a:cxn>
                  <a:cxn ang="0">
                    <a:pos x="568" y="120"/>
                  </a:cxn>
                  <a:cxn ang="0">
                    <a:pos x="532" y="228"/>
                  </a:cxn>
                  <a:cxn ang="0">
                    <a:pos x="509" y="348"/>
                  </a:cxn>
                  <a:cxn ang="0">
                    <a:pos x="431" y="479"/>
                  </a:cxn>
                  <a:cxn ang="0">
                    <a:pos x="413" y="539"/>
                  </a:cxn>
                  <a:cxn ang="0">
                    <a:pos x="353" y="599"/>
                  </a:cxn>
                  <a:cxn ang="0">
                    <a:pos x="305" y="629"/>
                  </a:cxn>
                  <a:cxn ang="0">
                    <a:pos x="293" y="635"/>
                  </a:cxn>
                  <a:cxn ang="0">
                    <a:pos x="257" y="677"/>
                  </a:cxn>
                  <a:cxn ang="0">
                    <a:pos x="150" y="797"/>
                  </a:cxn>
                  <a:cxn ang="0">
                    <a:pos x="54" y="839"/>
                  </a:cxn>
                  <a:cxn ang="0">
                    <a:pos x="156" y="905"/>
                  </a:cxn>
                  <a:cxn ang="0">
                    <a:pos x="240" y="869"/>
                  </a:cxn>
                  <a:cxn ang="0">
                    <a:pos x="640" y="827"/>
                  </a:cxn>
                  <a:cxn ang="0">
                    <a:pos x="700" y="725"/>
                  </a:cxn>
                  <a:cxn ang="0">
                    <a:pos x="694" y="611"/>
                  </a:cxn>
                  <a:cxn ang="0">
                    <a:pos x="778" y="551"/>
                  </a:cxn>
                  <a:cxn ang="0">
                    <a:pos x="879" y="449"/>
                  </a:cxn>
                  <a:cxn ang="0">
                    <a:pos x="909" y="414"/>
                  </a:cxn>
                  <a:cxn ang="0">
                    <a:pos x="975" y="318"/>
                  </a:cxn>
                  <a:cxn ang="0">
                    <a:pos x="1023" y="336"/>
                  </a:cxn>
                  <a:cxn ang="0">
                    <a:pos x="1118" y="617"/>
                  </a:cxn>
                  <a:cxn ang="0">
                    <a:pos x="1112" y="689"/>
                  </a:cxn>
                  <a:cxn ang="0">
                    <a:pos x="1148" y="749"/>
                  </a:cxn>
                  <a:cxn ang="0">
                    <a:pos x="1202" y="713"/>
                  </a:cxn>
                  <a:cxn ang="0">
                    <a:pos x="1238" y="749"/>
                  </a:cxn>
                  <a:cxn ang="0">
                    <a:pos x="1250" y="743"/>
                  </a:cxn>
                  <a:cxn ang="0">
                    <a:pos x="694" y="264"/>
                  </a:cxn>
                  <a:cxn ang="0">
                    <a:pos x="784" y="372"/>
                  </a:cxn>
                  <a:cxn ang="0">
                    <a:pos x="766" y="443"/>
                  </a:cxn>
                  <a:cxn ang="0">
                    <a:pos x="706" y="515"/>
                  </a:cxn>
                  <a:cxn ang="0">
                    <a:pos x="658" y="569"/>
                  </a:cxn>
                  <a:cxn ang="0">
                    <a:pos x="616" y="593"/>
                  </a:cxn>
                  <a:cxn ang="0">
                    <a:pos x="574" y="617"/>
                  </a:cxn>
                  <a:cxn ang="0">
                    <a:pos x="562" y="707"/>
                  </a:cxn>
                  <a:cxn ang="0">
                    <a:pos x="353" y="755"/>
                  </a:cxn>
                  <a:cxn ang="0">
                    <a:pos x="389" y="641"/>
                  </a:cxn>
                  <a:cxn ang="0">
                    <a:pos x="425" y="647"/>
                  </a:cxn>
                  <a:cxn ang="0">
                    <a:pos x="443" y="617"/>
                  </a:cxn>
                  <a:cxn ang="0">
                    <a:pos x="568" y="515"/>
                  </a:cxn>
                  <a:cxn ang="0">
                    <a:pos x="616" y="473"/>
                  </a:cxn>
                  <a:cxn ang="0">
                    <a:pos x="640" y="396"/>
                  </a:cxn>
                  <a:cxn ang="0">
                    <a:pos x="640" y="378"/>
                  </a:cxn>
                  <a:cxn ang="0">
                    <a:pos x="664" y="270"/>
                  </a:cxn>
                  <a:cxn ang="0">
                    <a:pos x="682" y="192"/>
                  </a:cxn>
                  <a:cxn ang="0">
                    <a:pos x="694" y="264"/>
                  </a:cxn>
                  <a:cxn ang="0">
                    <a:pos x="532" y="455"/>
                  </a:cxn>
                  <a:cxn ang="0">
                    <a:pos x="634" y="803"/>
                  </a:cxn>
                </a:cxnLst>
                <a:rect l="0" t="0" r="r" b="b"/>
                <a:pathLst>
                  <a:path w="1250" h="923">
                    <a:moveTo>
                      <a:pt x="1244" y="713"/>
                    </a:moveTo>
                    <a:lnTo>
                      <a:pt x="1214" y="683"/>
                    </a:lnTo>
                    <a:lnTo>
                      <a:pt x="1166" y="653"/>
                    </a:lnTo>
                    <a:lnTo>
                      <a:pt x="1166" y="653"/>
                    </a:lnTo>
                    <a:lnTo>
                      <a:pt x="1166" y="641"/>
                    </a:lnTo>
                    <a:lnTo>
                      <a:pt x="1172" y="617"/>
                    </a:lnTo>
                    <a:lnTo>
                      <a:pt x="1172" y="581"/>
                    </a:lnTo>
                    <a:lnTo>
                      <a:pt x="1172" y="545"/>
                    </a:lnTo>
                    <a:lnTo>
                      <a:pt x="1172" y="509"/>
                    </a:lnTo>
                    <a:lnTo>
                      <a:pt x="1166" y="473"/>
                    </a:lnTo>
                    <a:lnTo>
                      <a:pt x="1154" y="443"/>
                    </a:lnTo>
                    <a:lnTo>
                      <a:pt x="1148" y="431"/>
                    </a:lnTo>
                    <a:lnTo>
                      <a:pt x="1142" y="425"/>
                    </a:lnTo>
                    <a:lnTo>
                      <a:pt x="1142" y="408"/>
                    </a:lnTo>
                    <a:lnTo>
                      <a:pt x="1136" y="384"/>
                    </a:lnTo>
                    <a:lnTo>
                      <a:pt x="1130" y="354"/>
                    </a:lnTo>
                    <a:lnTo>
                      <a:pt x="1118" y="324"/>
                    </a:lnTo>
                    <a:lnTo>
                      <a:pt x="1106" y="300"/>
                    </a:lnTo>
                    <a:lnTo>
                      <a:pt x="1112" y="294"/>
                    </a:lnTo>
                    <a:lnTo>
                      <a:pt x="1112" y="288"/>
                    </a:lnTo>
                    <a:lnTo>
                      <a:pt x="1112" y="270"/>
                    </a:lnTo>
                    <a:lnTo>
                      <a:pt x="1106" y="252"/>
                    </a:lnTo>
                    <a:lnTo>
                      <a:pt x="1083" y="210"/>
                    </a:lnTo>
                    <a:lnTo>
                      <a:pt x="1059" y="180"/>
                    </a:lnTo>
                    <a:lnTo>
                      <a:pt x="1053" y="174"/>
                    </a:lnTo>
                    <a:lnTo>
                      <a:pt x="1047" y="168"/>
                    </a:lnTo>
                    <a:lnTo>
                      <a:pt x="1041" y="126"/>
                    </a:lnTo>
                    <a:lnTo>
                      <a:pt x="1017" y="114"/>
                    </a:lnTo>
                    <a:lnTo>
                      <a:pt x="987" y="90"/>
                    </a:lnTo>
                    <a:lnTo>
                      <a:pt x="981" y="96"/>
                    </a:lnTo>
                    <a:lnTo>
                      <a:pt x="981" y="102"/>
                    </a:lnTo>
                    <a:lnTo>
                      <a:pt x="975" y="120"/>
                    </a:lnTo>
                    <a:lnTo>
                      <a:pt x="975" y="108"/>
                    </a:lnTo>
                    <a:lnTo>
                      <a:pt x="969" y="90"/>
                    </a:lnTo>
                    <a:lnTo>
                      <a:pt x="963" y="72"/>
                    </a:lnTo>
                    <a:lnTo>
                      <a:pt x="963" y="66"/>
                    </a:lnTo>
                    <a:lnTo>
                      <a:pt x="933" y="42"/>
                    </a:lnTo>
                    <a:lnTo>
                      <a:pt x="921" y="36"/>
                    </a:lnTo>
                    <a:lnTo>
                      <a:pt x="915" y="30"/>
                    </a:lnTo>
                    <a:lnTo>
                      <a:pt x="891" y="18"/>
                    </a:lnTo>
                    <a:lnTo>
                      <a:pt x="885" y="18"/>
                    </a:lnTo>
                    <a:lnTo>
                      <a:pt x="867" y="18"/>
                    </a:lnTo>
                    <a:lnTo>
                      <a:pt x="855" y="18"/>
                    </a:lnTo>
                    <a:lnTo>
                      <a:pt x="849" y="18"/>
                    </a:lnTo>
                    <a:lnTo>
                      <a:pt x="819" y="6"/>
                    </a:lnTo>
                    <a:lnTo>
                      <a:pt x="796" y="0"/>
                    </a:lnTo>
                    <a:lnTo>
                      <a:pt x="772" y="6"/>
                    </a:lnTo>
                    <a:lnTo>
                      <a:pt x="754" y="18"/>
                    </a:lnTo>
                    <a:lnTo>
                      <a:pt x="730" y="18"/>
                    </a:lnTo>
                    <a:lnTo>
                      <a:pt x="712" y="24"/>
                    </a:lnTo>
                    <a:lnTo>
                      <a:pt x="700" y="30"/>
                    </a:lnTo>
                    <a:lnTo>
                      <a:pt x="700" y="30"/>
                    </a:lnTo>
                    <a:lnTo>
                      <a:pt x="694" y="30"/>
                    </a:lnTo>
                    <a:lnTo>
                      <a:pt x="688" y="30"/>
                    </a:lnTo>
                    <a:lnTo>
                      <a:pt x="664" y="42"/>
                    </a:lnTo>
                    <a:lnTo>
                      <a:pt x="628" y="60"/>
                    </a:lnTo>
                    <a:lnTo>
                      <a:pt x="586" y="90"/>
                    </a:lnTo>
                    <a:lnTo>
                      <a:pt x="574" y="108"/>
                    </a:lnTo>
                    <a:lnTo>
                      <a:pt x="562" y="120"/>
                    </a:lnTo>
                    <a:lnTo>
                      <a:pt x="568" y="120"/>
                    </a:lnTo>
                    <a:lnTo>
                      <a:pt x="568" y="114"/>
                    </a:lnTo>
                    <a:lnTo>
                      <a:pt x="550" y="150"/>
                    </a:lnTo>
                    <a:lnTo>
                      <a:pt x="538" y="192"/>
                    </a:lnTo>
                    <a:lnTo>
                      <a:pt x="532" y="216"/>
                    </a:lnTo>
                    <a:lnTo>
                      <a:pt x="532" y="228"/>
                    </a:lnTo>
                    <a:lnTo>
                      <a:pt x="532" y="228"/>
                    </a:lnTo>
                    <a:lnTo>
                      <a:pt x="527" y="246"/>
                    </a:lnTo>
                    <a:lnTo>
                      <a:pt x="521" y="276"/>
                    </a:lnTo>
                    <a:lnTo>
                      <a:pt x="515" y="312"/>
                    </a:lnTo>
                    <a:lnTo>
                      <a:pt x="509" y="348"/>
                    </a:lnTo>
                    <a:lnTo>
                      <a:pt x="473" y="390"/>
                    </a:lnTo>
                    <a:lnTo>
                      <a:pt x="473" y="396"/>
                    </a:lnTo>
                    <a:lnTo>
                      <a:pt x="467" y="402"/>
                    </a:lnTo>
                    <a:lnTo>
                      <a:pt x="449" y="437"/>
                    </a:lnTo>
                    <a:lnTo>
                      <a:pt x="431" y="479"/>
                    </a:lnTo>
                    <a:lnTo>
                      <a:pt x="419" y="521"/>
                    </a:lnTo>
                    <a:lnTo>
                      <a:pt x="413" y="527"/>
                    </a:lnTo>
                    <a:lnTo>
                      <a:pt x="413" y="533"/>
                    </a:lnTo>
                    <a:lnTo>
                      <a:pt x="413" y="539"/>
                    </a:lnTo>
                    <a:lnTo>
                      <a:pt x="413" y="539"/>
                    </a:lnTo>
                    <a:lnTo>
                      <a:pt x="413" y="539"/>
                    </a:lnTo>
                    <a:lnTo>
                      <a:pt x="413" y="539"/>
                    </a:lnTo>
                    <a:lnTo>
                      <a:pt x="413" y="539"/>
                    </a:lnTo>
                    <a:lnTo>
                      <a:pt x="413" y="539"/>
                    </a:lnTo>
                    <a:lnTo>
                      <a:pt x="353" y="599"/>
                    </a:lnTo>
                    <a:lnTo>
                      <a:pt x="347" y="599"/>
                    </a:lnTo>
                    <a:lnTo>
                      <a:pt x="341" y="599"/>
                    </a:lnTo>
                    <a:lnTo>
                      <a:pt x="335" y="611"/>
                    </a:lnTo>
                    <a:lnTo>
                      <a:pt x="311" y="629"/>
                    </a:lnTo>
                    <a:lnTo>
                      <a:pt x="305" y="629"/>
                    </a:lnTo>
                    <a:lnTo>
                      <a:pt x="299" y="629"/>
                    </a:lnTo>
                    <a:lnTo>
                      <a:pt x="299" y="635"/>
                    </a:lnTo>
                    <a:lnTo>
                      <a:pt x="293" y="635"/>
                    </a:lnTo>
                    <a:lnTo>
                      <a:pt x="293" y="635"/>
                    </a:lnTo>
                    <a:lnTo>
                      <a:pt x="293" y="635"/>
                    </a:lnTo>
                    <a:lnTo>
                      <a:pt x="293" y="635"/>
                    </a:lnTo>
                    <a:lnTo>
                      <a:pt x="257" y="659"/>
                    </a:lnTo>
                    <a:lnTo>
                      <a:pt x="257" y="665"/>
                    </a:lnTo>
                    <a:lnTo>
                      <a:pt x="257" y="665"/>
                    </a:lnTo>
                    <a:lnTo>
                      <a:pt x="257" y="677"/>
                    </a:lnTo>
                    <a:lnTo>
                      <a:pt x="257" y="701"/>
                    </a:lnTo>
                    <a:lnTo>
                      <a:pt x="257" y="719"/>
                    </a:lnTo>
                    <a:lnTo>
                      <a:pt x="257" y="731"/>
                    </a:lnTo>
                    <a:lnTo>
                      <a:pt x="216" y="725"/>
                    </a:lnTo>
                    <a:lnTo>
                      <a:pt x="150" y="797"/>
                    </a:lnTo>
                    <a:lnTo>
                      <a:pt x="150" y="827"/>
                    </a:lnTo>
                    <a:lnTo>
                      <a:pt x="174" y="827"/>
                    </a:lnTo>
                    <a:lnTo>
                      <a:pt x="114" y="845"/>
                    </a:lnTo>
                    <a:lnTo>
                      <a:pt x="108" y="851"/>
                    </a:lnTo>
                    <a:lnTo>
                      <a:pt x="54" y="839"/>
                    </a:lnTo>
                    <a:lnTo>
                      <a:pt x="0" y="857"/>
                    </a:lnTo>
                    <a:lnTo>
                      <a:pt x="0" y="875"/>
                    </a:lnTo>
                    <a:lnTo>
                      <a:pt x="102" y="893"/>
                    </a:lnTo>
                    <a:lnTo>
                      <a:pt x="96" y="893"/>
                    </a:lnTo>
                    <a:lnTo>
                      <a:pt x="156" y="905"/>
                    </a:lnTo>
                    <a:lnTo>
                      <a:pt x="168" y="899"/>
                    </a:lnTo>
                    <a:lnTo>
                      <a:pt x="311" y="923"/>
                    </a:lnTo>
                    <a:lnTo>
                      <a:pt x="365" y="911"/>
                    </a:lnTo>
                    <a:lnTo>
                      <a:pt x="371" y="887"/>
                    </a:lnTo>
                    <a:lnTo>
                      <a:pt x="240" y="869"/>
                    </a:lnTo>
                    <a:lnTo>
                      <a:pt x="240" y="863"/>
                    </a:lnTo>
                    <a:lnTo>
                      <a:pt x="497" y="791"/>
                    </a:lnTo>
                    <a:lnTo>
                      <a:pt x="503" y="809"/>
                    </a:lnTo>
                    <a:lnTo>
                      <a:pt x="640" y="827"/>
                    </a:lnTo>
                    <a:lnTo>
                      <a:pt x="640" y="827"/>
                    </a:lnTo>
                    <a:lnTo>
                      <a:pt x="700" y="725"/>
                    </a:lnTo>
                    <a:lnTo>
                      <a:pt x="700" y="725"/>
                    </a:lnTo>
                    <a:lnTo>
                      <a:pt x="700" y="725"/>
                    </a:lnTo>
                    <a:lnTo>
                      <a:pt x="700" y="725"/>
                    </a:lnTo>
                    <a:lnTo>
                      <a:pt x="700" y="725"/>
                    </a:lnTo>
                    <a:lnTo>
                      <a:pt x="658" y="719"/>
                    </a:lnTo>
                    <a:lnTo>
                      <a:pt x="664" y="653"/>
                    </a:lnTo>
                    <a:lnTo>
                      <a:pt x="664" y="653"/>
                    </a:lnTo>
                    <a:lnTo>
                      <a:pt x="670" y="623"/>
                    </a:lnTo>
                    <a:lnTo>
                      <a:pt x="694" y="611"/>
                    </a:lnTo>
                    <a:lnTo>
                      <a:pt x="694" y="605"/>
                    </a:lnTo>
                    <a:lnTo>
                      <a:pt x="694" y="605"/>
                    </a:lnTo>
                    <a:lnTo>
                      <a:pt x="718" y="587"/>
                    </a:lnTo>
                    <a:lnTo>
                      <a:pt x="748" y="569"/>
                    </a:lnTo>
                    <a:lnTo>
                      <a:pt x="778" y="551"/>
                    </a:lnTo>
                    <a:lnTo>
                      <a:pt x="796" y="533"/>
                    </a:lnTo>
                    <a:lnTo>
                      <a:pt x="819" y="515"/>
                    </a:lnTo>
                    <a:lnTo>
                      <a:pt x="843" y="497"/>
                    </a:lnTo>
                    <a:lnTo>
                      <a:pt x="867" y="467"/>
                    </a:lnTo>
                    <a:lnTo>
                      <a:pt x="879" y="449"/>
                    </a:lnTo>
                    <a:lnTo>
                      <a:pt x="879" y="443"/>
                    </a:lnTo>
                    <a:lnTo>
                      <a:pt x="885" y="443"/>
                    </a:lnTo>
                    <a:lnTo>
                      <a:pt x="891" y="431"/>
                    </a:lnTo>
                    <a:lnTo>
                      <a:pt x="903" y="425"/>
                    </a:lnTo>
                    <a:lnTo>
                      <a:pt x="909" y="414"/>
                    </a:lnTo>
                    <a:lnTo>
                      <a:pt x="909" y="390"/>
                    </a:lnTo>
                    <a:lnTo>
                      <a:pt x="903" y="360"/>
                    </a:lnTo>
                    <a:lnTo>
                      <a:pt x="927" y="348"/>
                    </a:lnTo>
                    <a:lnTo>
                      <a:pt x="951" y="330"/>
                    </a:lnTo>
                    <a:lnTo>
                      <a:pt x="975" y="318"/>
                    </a:lnTo>
                    <a:lnTo>
                      <a:pt x="993" y="300"/>
                    </a:lnTo>
                    <a:lnTo>
                      <a:pt x="999" y="306"/>
                    </a:lnTo>
                    <a:lnTo>
                      <a:pt x="1011" y="306"/>
                    </a:lnTo>
                    <a:lnTo>
                      <a:pt x="1023" y="336"/>
                    </a:lnTo>
                    <a:lnTo>
                      <a:pt x="1023" y="336"/>
                    </a:lnTo>
                    <a:lnTo>
                      <a:pt x="1071" y="449"/>
                    </a:lnTo>
                    <a:lnTo>
                      <a:pt x="1071" y="467"/>
                    </a:lnTo>
                    <a:lnTo>
                      <a:pt x="1077" y="497"/>
                    </a:lnTo>
                    <a:lnTo>
                      <a:pt x="1101" y="563"/>
                    </a:lnTo>
                    <a:lnTo>
                      <a:pt x="1118" y="617"/>
                    </a:lnTo>
                    <a:lnTo>
                      <a:pt x="1124" y="641"/>
                    </a:lnTo>
                    <a:lnTo>
                      <a:pt x="1124" y="653"/>
                    </a:lnTo>
                    <a:lnTo>
                      <a:pt x="1118" y="659"/>
                    </a:lnTo>
                    <a:lnTo>
                      <a:pt x="1112" y="671"/>
                    </a:lnTo>
                    <a:lnTo>
                      <a:pt x="1112" y="689"/>
                    </a:lnTo>
                    <a:lnTo>
                      <a:pt x="1118" y="701"/>
                    </a:lnTo>
                    <a:lnTo>
                      <a:pt x="1124" y="719"/>
                    </a:lnTo>
                    <a:lnTo>
                      <a:pt x="1130" y="737"/>
                    </a:lnTo>
                    <a:lnTo>
                      <a:pt x="1136" y="749"/>
                    </a:lnTo>
                    <a:lnTo>
                      <a:pt x="1148" y="749"/>
                    </a:lnTo>
                    <a:lnTo>
                      <a:pt x="1154" y="743"/>
                    </a:lnTo>
                    <a:lnTo>
                      <a:pt x="1154" y="725"/>
                    </a:lnTo>
                    <a:lnTo>
                      <a:pt x="1148" y="707"/>
                    </a:lnTo>
                    <a:lnTo>
                      <a:pt x="1148" y="701"/>
                    </a:lnTo>
                    <a:lnTo>
                      <a:pt x="1202" y="713"/>
                    </a:lnTo>
                    <a:lnTo>
                      <a:pt x="1208" y="719"/>
                    </a:lnTo>
                    <a:lnTo>
                      <a:pt x="1214" y="737"/>
                    </a:lnTo>
                    <a:lnTo>
                      <a:pt x="1220" y="749"/>
                    </a:lnTo>
                    <a:lnTo>
                      <a:pt x="1232" y="755"/>
                    </a:lnTo>
                    <a:lnTo>
                      <a:pt x="1238" y="749"/>
                    </a:lnTo>
                    <a:lnTo>
                      <a:pt x="1232" y="737"/>
                    </a:lnTo>
                    <a:lnTo>
                      <a:pt x="1238" y="749"/>
                    </a:lnTo>
                    <a:lnTo>
                      <a:pt x="1244" y="755"/>
                    </a:lnTo>
                    <a:lnTo>
                      <a:pt x="1250" y="749"/>
                    </a:lnTo>
                    <a:lnTo>
                      <a:pt x="1250" y="743"/>
                    </a:lnTo>
                    <a:lnTo>
                      <a:pt x="1250" y="731"/>
                    </a:lnTo>
                    <a:lnTo>
                      <a:pt x="1244" y="719"/>
                    </a:lnTo>
                    <a:lnTo>
                      <a:pt x="1244" y="713"/>
                    </a:lnTo>
                    <a:lnTo>
                      <a:pt x="1244" y="713"/>
                    </a:lnTo>
                    <a:close/>
                    <a:moveTo>
                      <a:pt x="694" y="264"/>
                    </a:moveTo>
                    <a:lnTo>
                      <a:pt x="700" y="276"/>
                    </a:lnTo>
                    <a:lnTo>
                      <a:pt x="712" y="288"/>
                    </a:lnTo>
                    <a:lnTo>
                      <a:pt x="742" y="330"/>
                    </a:lnTo>
                    <a:lnTo>
                      <a:pt x="778" y="360"/>
                    </a:lnTo>
                    <a:lnTo>
                      <a:pt x="784" y="372"/>
                    </a:lnTo>
                    <a:lnTo>
                      <a:pt x="790" y="378"/>
                    </a:lnTo>
                    <a:lnTo>
                      <a:pt x="796" y="384"/>
                    </a:lnTo>
                    <a:lnTo>
                      <a:pt x="796" y="384"/>
                    </a:lnTo>
                    <a:lnTo>
                      <a:pt x="790" y="431"/>
                    </a:lnTo>
                    <a:lnTo>
                      <a:pt x="766" y="443"/>
                    </a:lnTo>
                    <a:lnTo>
                      <a:pt x="748" y="461"/>
                    </a:lnTo>
                    <a:lnTo>
                      <a:pt x="724" y="485"/>
                    </a:lnTo>
                    <a:lnTo>
                      <a:pt x="712" y="503"/>
                    </a:lnTo>
                    <a:lnTo>
                      <a:pt x="712" y="509"/>
                    </a:lnTo>
                    <a:lnTo>
                      <a:pt x="706" y="515"/>
                    </a:lnTo>
                    <a:lnTo>
                      <a:pt x="688" y="533"/>
                    </a:lnTo>
                    <a:lnTo>
                      <a:pt x="670" y="551"/>
                    </a:lnTo>
                    <a:lnTo>
                      <a:pt x="658" y="563"/>
                    </a:lnTo>
                    <a:lnTo>
                      <a:pt x="658" y="569"/>
                    </a:lnTo>
                    <a:lnTo>
                      <a:pt x="658" y="569"/>
                    </a:lnTo>
                    <a:lnTo>
                      <a:pt x="658" y="569"/>
                    </a:lnTo>
                    <a:lnTo>
                      <a:pt x="652" y="569"/>
                    </a:lnTo>
                    <a:lnTo>
                      <a:pt x="652" y="575"/>
                    </a:lnTo>
                    <a:lnTo>
                      <a:pt x="640" y="581"/>
                    </a:lnTo>
                    <a:lnTo>
                      <a:pt x="616" y="593"/>
                    </a:lnTo>
                    <a:lnTo>
                      <a:pt x="604" y="599"/>
                    </a:lnTo>
                    <a:lnTo>
                      <a:pt x="592" y="605"/>
                    </a:lnTo>
                    <a:lnTo>
                      <a:pt x="592" y="605"/>
                    </a:lnTo>
                    <a:lnTo>
                      <a:pt x="586" y="611"/>
                    </a:lnTo>
                    <a:lnTo>
                      <a:pt x="574" y="617"/>
                    </a:lnTo>
                    <a:lnTo>
                      <a:pt x="562" y="629"/>
                    </a:lnTo>
                    <a:lnTo>
                      <a:pt x="550" y="635"/>
                    </a:lnTo>
                    <a:lnTo>
                      <a:pt x="550" y="653"/>
                    </a:lnTo>
                    <a:lnTo>
                      <a:pt x="556" y="677"/>
                    </a:lnTo>
                    <a:lnTo>
                      <a:pt x="562" y="707"/>
                    </a:lnTo>
                    <a:lnTo>
                      <a:pt x="538" y="737"/>
                    </a:lnTo>
                    <a:lnTo>
                      <a:pt x="377" y="785"/>
                    </a:lnTo>
                    <a:lnTo>
                      <a:pt x="365" y="761"/>
                    </a:lnTo>
                    <a:lnTo>
                      <a:pt x="359" y="755"/>
                    </a:lnTo>
                    <a:lnTo>
                      <a:pt x="353" y="755"/>
                    </a:lnTo>
                    <a:lnTo>
                      <a:pt x="359" y="683"/>
                    </a:lnTo>
                    <a:lnTo>
                      <a:pt x="365" y="671"/>
                    </a:lnTo>
                    <a:lnTo>
                      <a:pt x="371" y="665"/>
                    </a:lnTo>
                    <a:lnTo>
                      <a:pt x="389" y="641"/>
                    </a:lnTo>
                    <a:lnTo>
                      <a:pt x="389" y="641"/>
                    </a:lnTo>
                    <a:lnTo>
                      <a:pt x="413" y="629"/>
                    </a:lnTo>
                    <a:lnTo>
                      <a:pt x="431" y="611"/>
                    </a:lnTo>
                    <a:lnTo>
                      <a:pt x="419" y="623"/>
                    </a:lnTo>
                    <a:lnTo>
                      <a:pt x="419" y="629"/>
                    </a:lnTo>
                    <a:lnTo>
                      <a:pt x="425" y="647"/>
                    </a:lnTo>
                    <a:lnTo>
                      <a:pt x="425" y="659"/>
                    </a:lnTo>
                    <a:lnTo>
                      <a:pt x="431" y="665"/>
                    </a:lnTo>
                    <a:lnTo>
                      <a:pt x="437" y="659"/>
                    </a:lnTo>
                    <a:lnTo>
                      <a:pt x="443" y="635"/>
                    </a:lnTo>
                    <a:lnTo>
                      <a:pt x="443" y="617"/>
                    </a:lnTo>
                    <a:lnTo>
                      <a:pt x="443" y="605"/>
                    </a:lnTo>
                    <a:lnTo>
                      <a:pt x="491" y="575"/>
                    </a:lnTo>
                    <a:lnTo>
                      <a:pt x="527" y="545"/>
                    </a:lnTo>
                    <a:lnTo>
                      <a:pt x="550" y="527"/>
                    </a:lnTo>
                    <a:lnTo>
                      <a:pt x="568" y="515"/>
                    </a:lnTo>
                    <a:lnTo>
                      <a:pt x="586" y="503"/>
                    </a:lnTo>
                    <a:lnTo>
                      <a:pt x="598" y="497"/>
                    </a:lnTo>
                    <a:lnTo>
                      <a:pt x="610" y="485"/>
                    </a:lnTo>
                    <a:lnTo>
                      <a:pt x="616" y="479"/>
                    </a:lnTo>
                    <a:lnTo>
                      <a:pt x="616" y="473"/>
                    </a:lnTo>
                    <a:lnTo>
                      <a:pt x="628" y="455"/>
                    </a:lnTo>
                    <a:lnTo>
                      <a:pt x="634" y="431"/>
                    </a:lnTo>
                    <a:lnTo>
                      <a:pt x="640" y="408"/>
                    </a:lnTo>
                    <a:lnTo>
                      <a:pt x="640" y="402"/>
                    </a:lnTo>
                    <a:lnTo>
                      <a:pt x="640" y="396"/>
                    </a:lnTo>
                    <a:lnTo>
                      <a:pt x="628" y="396"/>
                    </a:lnTo>
                    <a:lnTo>
                      <a:pt x="634" y="396"/>
                    </a:lnTo>
                    <a:lnTo>
                      <a:pt x="634" y="396"/>
                    </a:lnTo>
                    <a:lnTo>
                      <a:pt x="634" y="390"/>
                    </a:lnTo>
                    <a:lnTo>
                      <a:pt x="640" y="378"/>
                    </a:lnTo>
                    <a:lnTo>
                      <a:pt x="652" y="336"/>
                    </a:lnTo>
                    <a:lnTo>
                      <a:pt x="664" y="300"/>
                    </a:lnTo>
                    <a:lnTo>
                      <a:pt x="664" y="282"/>
                    </a:lnTo>
                    <a:lnTo>
                      <a:pt x="670" y="276"/>
                    </a:lnTo>
                    <a:lnTo>
                      <a:pt x="664" y="270"/>
                    </a:lnTo>
                    <a:lnTo>
                      <a:pt x="658" y="258"/>
                    </a:lnTo>
                    <a:lnTo>
                      <a:pt x="646" y="246"/>
                    </a:lnTo>
                    <a:lnTo>
                      <a:pt x="640" y="240"/>
                    </a:lnTo>
                    <a:lnTo>
                      <a:pt x="676" y="258"/>
                    </a:lnTo>
                    <a:lnTo>
                      <a:pt x="682" y="192"/>
                    </a:lnTo>
                    <a:lnTo>
                      <a:pt x="682" y="198"/>
                    </a:lnTo>
                    <a:lnTo>
                      <a:pt x="682" y="222"/>
                    </a:lnTo>
                    <a:lnTo>
                      <a:pt x="688" y="246"/>
                    </a:lnTo>
                    <a:lnTo>
                      <a:pt x="694" y="264"/>
                    </a:lnTo>
                    <a:lnTo>
                      <a:pt x="694" y="264"/>
                    </a:lnTo>
                    <a:close/>
                    <a:moveTo>
                      <a:pt x="532" y="455"/>
                    </a:moveTo>
                    <a:lnTo>
                      <a:pt x="527" y="461"/>
                    </a:lnTo>
                    <a:lnTo>
                      <a:pt x="532" y="449"/>
                    </a:lnTo>
                    <a:lnTo>
                      <a:pt x="532" y="455"/>
                    </a:lnTo>
                    <a:lnTo>
                      <a:pt x="532" y="455"/>
                    </a:lnTo>
                    <a:close/>
                    <a:moveTo>
                      <a:pt x="634" y="803"/>
                    </a:moveTo>
                    <a:lnTo>
                      <a:pt x="634" y="803"/>
                    </a:lnTo>
                    <a:lnTo>
                      <a:pt x="634" y="803"/>
                    </a:lnTo>
                    <a:lnTo>
                      <a:pt x="634" y="803"/>
                    </a:lnTo>
                    <a:lnTo>
                      <a:pt x="634" y="803"/>
                    </a:lnTo>
                    <a:close/>
                  </a:path>
                </a:pathLst>
              </a:custGeom>
              <a:solidFill>
                <a:schemeClr val="bg2"/>
              </a:solidFill>
              <a:ln w="9525">
                <a:noFill/>
                <a:round/>
                <a:headEnd/>
                <a:tailEnd/>
              </a:ln>
            </p:spPr>
            <p:txBody>
              <a:bodyPr/>
              <a:lstStyle/>
              <a:p>
                <a:pPr>
                  <a:defRPr/>
                </a:pPr>
                <a:endParaRPr lang="tr-TR"/>
              </a:p>
            </p:txBody>
          </p:sp>
          <p:sp>
            <p:nvSpPr>
              <p:cNvPr id="299027" name="Freeform 19"/>
              <p:cNvSpPr>
                <a:spLocks/>
              </p:cNvSpPr>
              <p:nvPr/>
            </p:nvSpPr>
            <p:spPr bwMode="hidden">
              <a:xfrm>
                <a:off x="684" y="2709"/>
                <a:ext cx="47" cy="78"/>
              </a:xfrm>
              <a:custGeom>
                <a:avLst/>
                <a:gdLst/>
                <a:ahLst/>
                <a:cxnLst>
                  <a:cxn ang="0">
                    <a:pos x="12" y="72"/>
                  </a:cxn>
                  <a:cxn ang="0">
                    <a:pos x="18" y="60"/>
                  </a:cxn>
                  <a:cxn ang="0">
                    <a:pos x="24" y="54"/>
                  </a:cxn>
                  <a:cxn ang="0">
                    <a:pos x="47" y="0"/>
                  </a:cxn>
                  <a:cxn ang="0">
                    <a:pos x="0" y="78"/>
                  </a:cxn>
                  <a:cxn ang="0">
                    <a:pos x="12" y="72"/>
                  </a:cxn>
                  <a:cxn ang="0">
                    <a:pos x="12" y="72"/>
                  </a:cxn>
                </a:cxnLst>
                <a:rect l="0" t="0" r="r" b="b"/>
                <a:pathLst>
                  <a:path w="47" h="78">
                    <a:moveTo>
                      <a:pt x="12" y="72"/>
                    </a:moveTo>
                    <a:lnTo>
                      <a:pt x="18" y="60"/>
                    </a:lnTo>
                    <a:lnTo>
                      <a:pt x="24" y="54"/>
                    </a:lnTo>
                    <a:lnTo>
                      <a:pt x="47" y="0"/>
                    </a:lnTo>
                    <a:lnTo>
                      <a:pt x="0" y="78"/>
                    </a:lnTo>
                    <a:lnTo>
                      <a:pt x="12" y="72"/>
                    </a:lnTo>
                    <a:lnTo>
                      <a:pt x="12" y="72"/>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28" name="Freeform 20"/>
              <p:cNvSpPr>
                <a:spLocks/>
              </p:cNvSpPr>
              <p:nvPr/>
            </p:nvSpPr>
            <p:spPr bwMode="hidden">
              <a:xfrm>
                <a:off x="1284" y="2572"/>
                <a:ext cx="149" cy="419"/>
              </a:xfrm>
              <a:custGeom>
                <a:avLst/>
                <a:gdLst/>
                <a:ahLst/>
                <a:cxnLst>
                  <a:cxn ang="0">
                    <a:pos x="29" y="96"/>
                  </a:cxn>
                  <a:cxn ang="0">
                    <a:pos x="41" y="126"/>
                  </a:cxn>
                  <a:cxn ang="0">
                    <a:pos x="29" y="161"/>
                  </a:cxn>
                  <a:cxn ang="0">
                    <a:pos x="47" y="149"/>
                  </a:cxn>
                  <a:cxn ang="0">
                    <a:pos x="53" y="347"/>
                  </a:cxn>
                  <a:cxn ang="0">
                    <a:pos x="65" y="371"/>
                  </a:cxn>
                  <a:cxn ang="0">
                    <a:pos x="65" y="377"/>
                  </a:cxn>
                  <a:cxn ang="0">
                    <a:pos x="65" y="389"/>
                  </a:cxn>
                  <a:cxn ang="0">
                    <a:pos x="77" y="395"/>
                  </a:cxn>
                  <a:cxn ang="0">
                    <a:pos x="101" y="407"/>
                  </a:cxn>
                  <a:cxn ang="0">
                    <a:pos x="125" y="413"/>
                  </a:cxn>
                  <a:cxn ang="0">
                    <a:pos x="149" y="419"/>
                  </a:cxn>
                  <a:cxn ang="0">
                    <a:pos x="125" y="395"/>
                  </a:cxn>
                  <a:cxn ang="0">
                    <a:pos x="77" y="365"/>
                  </a:cxn>
                  <a:cxn ang="0">
                    <a:pos x="77" y="365"/>
                  </a:cxn>
                  <a:cxn ang="0">
                    <a:pos x="77" y="353"/>
                  </a:cxn>
                  <a:cxn ang="0">
                    <a:pos x="83" y="329"/>
                  </a:cxn>
                  <a:cxn ang="0">
                    <a:pos x="83" y="293"/>
                  </a:cxn>
                  <a:cxn ang="0">
                    <a:pos x="83" y="257"/>
                  </a:cxn>
                  <a:cxn ang="0">
                    <a:pos x="83" y="221"/>
                  </a:cxn>
                  <a:cxn ang="0">
                    <a:pos x="77" y="185"/>
                  </a:cxn>
                  <a:cxn ang="0">
                    <a:pos x="65" y="155"/>
                  </a:cxn>
                  <a:cxn ang="0">
                    <a:pos x="59" y="143"/>
                  </a:cxn>
                  <a:cxn ang="0">
                    <a:pos x="53" y="137"/>
                  </a:cxn>
                  <a:cxn ang="0">
                    <a:pos x="53" y="120"/>
                  </a:cxn>
                  <a:cxn ang="0">
                    <a:pos x="53" y="108"/>
                  </a:cxn>
                  <a:cxn ang="0">
                    <a:pos x="47" y="90"/>
                  </a:cxn>
                  <a:cxn ang="0">
                    <a:pos x="35" y="54"/>
                  </a:cxn>
                  <a:cxn ang="0">
                    <a:pos x="23" y="18"/>
                  </a:cxn>
                  <a:cxn ang="0">
                    <a:pos x="17" y="6"/>
                  </a:cxn>
                  <a:cxn ang="0">
                    <a:pos x="17" y="0"/>
                  </a:cxn>
                  <a:cxn ang="0">
                    <a:pos x="0" y="6"/>
                  </a:cxn>
                  <a:cxn ang="0">
                    <a:pos x="6" y="114"/>
                  </a:cxn>
                  <a:cxn ang="0">
                    <a:pos x="29" y="96"/>
                  </a:cxn>
                  <a:cxn ang="0">
                    <a:pos x="29" y="96"/>
                  </a:cxn>
                </a:cxnLst>
                <a:rect l="0" t="0" r="r" b="b"/>
                <a:pathLst>
                  <a:path w="149" h="419">
                    <a:moveTo>
                      <a:pt x="29" y="96"/>
                    </a:moveTo>
                    <a:lnTo>
                      <a:pt x="41" y="126"/>
                    </a:lnTo>
                    <a:lnTo>
                      <a:pt x="29" y="161"/>
                    </a:lnTo>
                    <a:lnTo>
                      <a:pt x="47" y="149"/>
                    </a:lnTo>
                    <a:lnTo>
                      <a:pt x="53" y="347"/>
                    </a:lnTo>
                    <a:lnTo>
                      <a:pt x="65" y="371"/>
                    </a:lnTo>
                    <a:lnTo>
                      <a:pt x="65" y="377"/>
                    </a:lnTo>
                    <a:lnTo>
                      <a:pt x="65" y="389"/>
                    </a:lnTo>
                    <a:lnTo>
                      <a:pt x="77" y="395"/>
                    </a:lnTo>
                    <a:lnTo>
                      <a:pt x="101" y="407"/>
                    </a:lnTo>
                    <a:lnTo>
                      <a:pt x="125" y="413"/>
                    </a:lnTo>
                    <a:lnTo>
                      <a:pt x="149" y="419"/>
                    </a:lnTo>
                    <a:lnTo>
                      <a:pt x="125" y="395"/>
                    </a:lnTo>
                    <a:lnTo>
                      <a:pt x="77" y="365"/>
                    </a:lnTo>
                    <a:lnTo>
                      <a:pt x="77" y="365"/>
                    </a:lnTo>
                    <a:lnTo>
                      <a:pt x="77" y="353"/>
                    </a:lnTo>
                    <a:lnTo>
                      <a:pt x="83" y="329"/>
                    </a:lnTo>
                    <a:lnTo>
                      <a:pt x="83" y="293"/>
                    </a:lnTo>
                    <a:lnTo>
                      <a:pt x="83" y="257"/>
                    </a:lnTo>
                    <a:lnTo>
                      <a:pt x="83" y="221"/>
                    </a:lnTo>
                    <a:lnTo>
                      <a:pt x="77" y="185"/>
                    </a:lnTo>
                    <a:lnTo>
                      <a:pt x="65" y="155"/>
                    </a:lnTo>
                    <a:lnTo>
                      <a:pt x="59" y="143"/>
                    </a:lnTo>
                    <a:lnTo>
                      <a:pt x="53" y="137"/>
                    </a:lnTo>
                    <a:lnTo>
                      <a:pt x="53" y="120"/>
                    </a:lnTo>
                    <a:lnTo>
                      <a:pt x="53" y="108"/>
                    </a:lnTo>
                    <a:lnTo>
                      <a:pt x="47" y="90"/>
                    </a:lnTo>
                    <a:lnTo>
                      <a:pt x="35" y="54"/>
                    </a:lnTo>
                    <a:lnTo>
                      <a:pt x="23" y="18"/>
                    </a:lnTo>
                    <a:lnTo>
                      <a:pt x="17" y="6"/>
                    </a:lnTo>
                    <a:lnTo>
                      <a:pt x="17" y="0"/>
                    </a:lnTo>
                    <a:lnTo>
                      <a:pt x="0" y="6"/>
                    </a:lnTo>
                    <a:lnTo>
                      <a:pt x="6" y="114"/>
                    </a:lnTo>
                    <a:lnTo>
                      <a:pt x="29" y="96"/>
                    </a:lnTo>
                    <a:lnTo>
                      <a:pt x="29" y="9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29" name="Freeform 21"/>
              <p:cNvSpPr>
                <a:spLocks/>
              </p:cNvSpPr>
              <p:nvPr/>
            </p:nvSpPr>
            <p:spPr bwMode="hidden">
              <a:xfrm>
                <a:off x="1140" y="2434"/>
                <a:ext cx="167" cy="138"/>
              </a:xfrm>
              <a:custGeom>
                <a:avLst/>
                <a:gdLst/>
                <a:ahLst/>
                <a:cxnLst>
                  <a:cxn ang="0">
                    <a:pos x="102" y="18"/>
                  </a:cxn>
                  <a:cxn ang="0">
                    <a:pos x="96" y="12"/>
                  </a:cxn>
                  <a:cxn ang="0">
                    <a:pos x="90" y="0"/>
                  </a:cxn>
                  <a:cxn ang="0">
                    <a:pos x="78" y="0"/>
                  </a:cxn>
                  <a:cxn ang="0">
                    <a:pos x="66" y="0"/>
                  </a:cxn>
                  <a:cxn ang="0">
                    <a:pos x="60" y="0"/>
                  </a:cxn>
                  <a:cxn ang="0">
                    <a:pos x="48" y="6"/>
                  </a:cxn>
                  <a:cxn ang="0">
                    <a:pos x="36" y="12"/>
                  </a:cxn>
                  <a:cxn ang="0">
                    <a:pos x="30" y="12"/>
                  </a:cxn>
                  <a:cxn ang="0">
                    <a:pos x="24" y="24"/>
                  </a:cxn>
                  <a:cxn ang="0">
                    <a:pos x="18" y="42"/>
                  </a:cxn>
                  <a:cxn ang="0">
                    <a:pos x="6" y="66"/>
                  </a:cxn>
                  <a:cxn ang="0">
                    <a:pos x="0" y="72"/>
                  </a:cxn>
                  <a:cxn ang="0">
                    <a:pos x="42" y="30"/>
                  </a:cxn>
                  <a:cxn ang="0">
                    <a:pos x="30" y="66"/>
                  </a:cxn>
                  <a:cxn ang="0">
                    <a:pos x="96" y="36"/>
                  </a:cxn>
                  <a:cxn ang="0">
                    <a:pos x="120" y="78"/>
                  </a:cxn>
                  <a:cxn ang="0">
                    <a:pos x="120" y="54"/>
                  </a:cxn>
                  <a:cxn ang="0">
                    <a:pos x="167" y="138"/>
                  </a:cxn>
                  <a:cxn ang="0">
                    <a:pos x="167" y="120"/>
                  </a:cxn>
                  <a:cxn ang="0">
                    <a:pos x="161" y="102"/>
                  </a:cxn>
                  <a:cxn ang="0">
                    <a:pos x="138" y="60"/>
                  </a:cxn>
                  <a:cxn ang="0">
                    <a:pos x="114" y="30"/>
                  </a:cxn>
                  <a:cxn ang="0">
                    <a:pos x="108" y="24"/>
                  </a:cxn>
                  <a:cxn ang="0">
                    <a:pos x="102" y="18"/>
                  </a:cxn>
                  <a:cxn ang="0">
                    <a:pos x="102" y="18"/>
                  </a:cxn>
                </a:cxnLst>
                <a:rect l="0" t="0" r="r" b="b"/>
                <a:pathLst>
                  <a:path w="167" h="138">
                    <a:moveTo>
                      <a:pt x="102" y="18"/>
                    </a:moveTo>
                    <a:lnTo>
                      <a:pt x="96" y="12"/>
                    </a:lnTo>
                    <a:lnTo>
                      <a:pt x="90" y="0"/>
                    </a:lnTo>
                    <a:lnTo>
                      <a:pt x="78" y="0"/>
                    </a:lnTo>
                    <a:lnTo>
                      <a:pt x="66" y="0"/>
                    </a:lnTo>
                    <a:lnTo>
                      <a:pt x="60" y="0"/>
                    </a:lnTo>
                    <a:lnTo>
                      <a:pt x="48" y="6"/>
                    </a:lnTo>
                    <a:lnTo>
                      <a:pt x="36" y="12"/>
                    </a:lnTo>
                    <a:lnTo>
                      <a:pt x="30" y="12"/>
                    </a:lnTo>
                    <a:lnTo>
                      <a:pt x="24" y="24"/>
                    </a:lnTo>
                    <a:lnTo>
                      <a:pt x="18" y="42"/>
                    </a:lnTo>
                    <a:lnTo>
                      <a:pt x="6" y="66"/>
                    </a:lnTo>
                    <a:lnTo>
                      <a:pt x="0" y="72"/>
                    </a:lnTo>
                    <a:lnTo>
                      <a:pt x="42" y="30"/>
                    </a:lnTo>
                    <a:lnTo>
                      <a:pt x="30" y="66"/>
                    </a:lnTo>
                    <a:lnTo>
                      <a:pt x="96" y="36"/>
                    </a:lnTo>
                    <a:lnTo>
                      <a:pt x="120" y="78"/>
                    </a:lnTo>
                    <a:lnTo>
                      <a:pt x="120" y="54"/>
                    </a:lnTo>
                    <a:lnTo>
                      <a:pt x="167" y="138"/>
                    </a:lnTo>
                    <a:lnTo>
                      <a:pt x="167" y="120"/>
                    </a:lnTo>
                    <a:lnTo>
                      <a:pt x="161" y="102"/>
                    </a:lnTo>
                    <a:lnTo>
                      <a:pt x="138" y="60"/>
                    </a:lnTo>
                    <a:lnTo>
                      <a:pt x="114" y="30"/>
                    </a:lnTo>
                    <a:lnTo>
                      <a:pt x="108" y="24"/>
                    </a:lnTo>
                    <a:lnTo>
                      <a:pt x="102" y="18"/>
                    </a:lnTo>
                    <a:lnTo>
                      <a:pt x="102" y="18"/>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0" name="Freeform 22"/>
              <p:cNvSpPr>
                <a:spLocks/>
              </p:cNvSpPr>
              <p:nvPr/>
            </p:nvSpPr>
            <p:spPr bwMode="hidden">
              <a:xfrm>
                <a:off x="948" y="2314"/>
                <a:ext cx="113" cy="114"/>
              </a:xfrm>
              <a:custGeom>
                <a:avLst/>
                <a:gdLst/>
                <a:ahLst/>
                <a:cxnLst>
                  <a:cxn ang="0">
                    <a:pos x="0" y="0"/>
                  </a:cxn>
                  <a:cxn ang="0">
                    <a:pos x="6" y="0"/>
                  </a:cxn>
                  <a:cxn ang="0">
                    <a:pos x="24" y="6"/>
                  </a:cxn>
                  <a:cxn ang="0">
                    <a:pos x="48" y="18"/>
                  </a:cxn>
                  <a:cxn ang="0">
                    <a:pos x="71" y="36"/>
                  </a:cxn>
                  <a:cxn ang="0">
                    <a:pos x="83" y="48"/>
                  </a:cxn>
                  <a:cxn ang="0">
                    <a:pos x="95" y="66"/>
                  </a:cxn>
                  <a:cxn ang="0">
                    <a:pos x="107" y="90"/>
                  </a:cxn>
                  <a:cxn ang="0">
                    <a:pos x="113" y="114"/>
                  </a:cxn>
                  <a:cxn ang="0">
                    <a:pos x="83" y="66"/>
                  </a:cxn>
                  <a:cxn ang="0">
                    <a:pos x="60" y="78"/>
                  </a:cxn>
                  <a:cxn ang="0">
                    <a:pos x="71" y="54"/>
                  </a:cxn>
                  <a:cxn ang="0">
                    <a:pos x="12" y="78"/>
                  </a:cxn>
                  <a:cxn ang="0">
                    <a:pos x="60" y="48"/>
                  </a:cxn>
                  <a:cxn ang="0">
                    <a:pos x="60" y="42"/>
                  </a:cxn>
                  <a:cxn ang="0">
                    <a:pos x="54" y="30"/>
                  </a:cxn>
                  <a:cxn ang="0">
                    <a:pos x="36" y="18"/>
                  </a:cxn>
                  <a:cxn ang="0">
                    <a:pos x="0" y="0"/>
                  </a:cxn>
                  <a:cxn ang="0">
                    <a:pos x="0" y="0"/>
                  </a:cxn>
                </a:cxnLst>
                <a:rect l="0" t="0" r="r" b="b"/>
                <a:pathLst>
                  <a:path w="113" h="114">
                    <a:moveTo>
                      <a:pt x="0" y="0"/>
                    </a:moveTo>
                    <a:lnTo>
                      <a:pt x="6" y="0"/>
                    </a:lnTo>
                    <a:lnTo>
                      <a:pt x="24" y="6"/>
                    </a:lnTo>
                    <a:lnTo>
                      <a:pt x="48" y="18"/>
                    </a:lnTo>
                    <a:lnTo>
                      <a:pt x="71" y="36"/>
                    </a:lnTo>
                    <a:lnTo>
                      <a:pt x="83" y="48"/>
                    </a:lnTo>
                    <a:lnTo>
                      <a:pt x="95" y="66"/>
                    </a:lnTo>
                    <a:lnTo>
                      <a:pt x="107" y="90"/>
                    </a:lnTo>
                    <a:lnTo>
                      <a:pt x="113" y="114"/>
                    </a:lnTo>
                    <a:lnTo>
                      <a:pt x="83" y="66"/>
                    </a:lnTo>
                    <a:lnTo>
                      <a:pt x="60" y="78"/>
                    </a:lnTo>
                    <a:lnTo>
                      <a:pt x="71" y="54"/>
                    </a:lnTo>
                    <a:lnTo>
                      <a:pt x="12" y="78"/>
                    </a:lnTo>
                    <a:lnTo>
                      <a:pt x="60" y="48"/>
                    </a:lnTo>
                    <a:lnTo>
                      <a:pt x="60" y="42"/>
                    </a:lnTo>
                    <a:lnTo>
                      <a:pt x="54" y="30"/>
                    </a:lnTo>
                    <a:lnTo>
                      <a:pt x="36" y="18"/>
                    </a:lnTo>
                    <a:lnTo>
                      <a:pt x="0" y="0"/>
                    </a:lnTo>
                    <a:lnTo>
                      <a:pt x="0"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1" name="Freeform 23"/>
              <p:cNvSpPr>
                <a:spLocks/>
              </p:cNvSpPr>
              <p:nvPr/>
            </p:nvSpPr>
            <p:spPr bwMode="hidden">
              <a:xfrm>
                <a:off x="1122" y="2578"/>
                <a:ext cx="66" cy="60"/>
              </a:xfrm>
              <a:custGeom>
                <a:avLst/>
                <a:gdLst/>
                <a:ahLst/>
                <a:cxnLst>
                  <a:cxn ang="0">
                    <a:pos x="54" y="0"/>
                  </a:cxn>
                  <a:cxn ang="0">
                    <a:pos x="42" y="18"/>
                  </a:cxn>
                  <a:cxn ang="0">
                    <a:pos x="36" y="6"/>
                  </a:cxn>
                  <a:cxn ang="0">
                    <a:pos x="24" y="30"/>
                  </a:cxn>
                  <a:cxn ang="0">
                    <a:pos x="18" y="36"/>
                  </a:cxn>
                  <a:cxn ang="0">
                    <a:pos x="6" y="48"/>
                  </a:cxn>
                  <a:cxn ang="0">
                    <a:pos x="0" y="60"/>
                  </a:cxn>
                  <a:cxn ang="0">
                    <a:pos x="12" y="54"/>
                  </a:cxn>
                  <a:cxn ang="0">
                    <a:pos x="30" y="36"/>
                  </a:cxn>
                  <a:cxn ang="0">
                    <a:pos x="54" y="18"/>
                  </a:cxn>
                  <a:cxn ang="0">
                    <a:pos x="66" y="6"/>
                  </a:cxn>
                  <a:cxn ang="0">
                    <a:pos x="54" y="0"/>
                  </a:cxn>
                  <a:cxn ang="0">
                    <a:pos x="54" y="0"/>
                  </a:cxn>
                </a:cxnLst>
                <a:rect l="0" t="0" r="r" b="b"/>
                <a:pathLst>
                  <a:path w="66" h="60">
                    <a:moveTo>
                      <a:pt x="54" y="0"/>
                    </a:moveTo>
                    <a:lnTo>
                      <a:pt x="42" y="18"/>
                    </a:lnTo>
                    <a:lnTo>
                      <a:pt x="36" y="6"/>
                    </a:lnTo>
                    <a:lnTo>
                      <a:pt x="24" y="30"/>
                    </a:lnTo>
                    <a:lnTo>
                      <a:pt x="18" y="36"/>
                    </a:lnTo>
                    <a:lnTo>
                      <a:pt x="6" y="48"/>
                    </a:lnTo>
                    <a:lnTo>
                      <a:pt x="0" y="60"/>
                    </a:lnTo>
                    <a:lnTo>
                      <a:pt x="12" y="54"/>
                    </a:lnTo>
                    <a:lnTo>
                      <a:pt x="30" y="36"/>
                    </a:lnTo>
                    <a:lnTo>
                      <a:pt x="54" y="18"/>
                    </a:lnTo>
                    <a:lnTo>
                      <a:pt x="66" y="6"/>
                    </a:lnTo>
                    <a:lnTo>
                      <a:pt x="54" y="0"/>
                    </a:lnTo>
                    <a:lnTo>
                      <a:pt x="54"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2" name="Freeform 24"/>
              <p:cNvSpPr>
                <a:spLocks/>
              </p:cNvSpPr>
              <p:nvPr/>
            </p:nvSpPr>
            <p:spPr bwMode="hidden">
              <a:xfrm>
                <a:off x="942" y="2674"/>
                <a:ext cx="161" cy="179"/>
              </a:xfrm>
              <a:custGeom>
                <a:avLst/>
                <a:gdLst/>
                <a:ahLst/>
                <a:cxnLst>
                  <a:cxn ang="0">
                    <a:pos x="131" y="53"/>
                  </a:cxn>
                  <a:cxn ang="0">
                    <a:pos x="137" y="53"/>
                  </a:cxn>
                  <a:cxn ang="0">
                    <a:pos x="143" y="41"/>
                  </a:cxn>
                  <a:cxn ang="0">
                    <a:pos x="155" y="35"/>
                  </a:cxn>
                  <a:cxn ang="0">
                    <a:pos x="161" y="24"/>
                  </a:cxn>
                  <a:cxn ang="0">
                    <a:pos x="161" y="12"/>
                  </a:cxn>
                  <a:cxn ang="0">
                    <a:pos x="161" y="0"/>
                  </a:cxn>
                  <a:cxn ang="0">
                    <a:pos x="149" y="24"/>
                  </a:cxn>
                  <a:cxn ang="0">
                    <a:pos x="143" y="35"/>
                  </a:cxn>
                  <a:cxn ang="0">
                    <a:pos x="131" y="35"/>
                  </a:cxn>
                  <a:cxn ang="0">
                    <a:pos x="119" y="41"/>
                  </a:cxn>
                  <a:cxn ang="0">
                    <a:pos x="125" y="53"/>
                  </a:cxn>
                  <a:cxn ang="0">
                    <a:pos x="95" y="95"/>
                  </a:cxn>
                  <a:cxn ang="0">
                    <a:pos x="0" y="137"/>
                  </a:cxn>
                  <a:cxn ang="0">
                    <a:pos x="60" y="119"/>
                  </a:cxn>
                  <a:cxn ang="0">
                    <a:pos x="54" y="125"/>
                  </a:cxn>
                  <a:cxn ang="0">
                    <a:pos x="48" y="131"/>
                  </a:cxn>
                  <a:cxn ang="0">
                    <a:pos x="24" y="155"/>
                  </a:cxn>
                  <a:cxn ang="0">
                    <a:pos x="12" y="167"/>
                  </a:cxn>
                  <a:cxn ang="0">
                    <a:pos x="0" y="173"/>
                  </a:cxn>
                  <a:cxn ang="0">
                    <a:pos x="0" y="179"/>
                  </a:cxn>
                  <a:cxn ang="0">
                    <a:pos x="6" y="173"/>
                  </a:cxn>
                  <a:cxn ang="0">
                    <a:pos x="30" y="155"/>
                  </a:cxn>
                  <a:cxn ang="0">
                    <a:pos x="48" y="143"/>
                  </a:cxn>
                  <a:cxn ang="0">
                    <a:pos x="71" y="125"/>
                  </a:cxn>
                  <a:cxn ang="0">
                    <a:pos x="95" y="107"/>
                  </a:cxn>
                  <a:cxn ang="0">
                    <a:pos x="119" y="77"/>
                  </a:cxn>
                  <a:cxn ang="0">
                    <a:pos x="131" y="59"/>
                  </a:cxn>
                  <a:cxn ang="0">
                    <a:pos x="131" y="53"/>
                  </a:cxn>
                  <a:cxn ang="0">
                    <a:pos x="131" y="53"/>
                  </a:cxn>
                </a:cxnLst>
                <a:rect l="0" t="0" r="r" b="b"/>
                <a:pathLst>
                  <a:path w="161" h="179">
                    <a:moveTo>
                      <a:pt x="131" y="53"/>
                    </a:moveTo>
                    <a:lnTo>
                      <a:pt x="137" y="53"/>
                    </a:lnTo>
                    <a:lnTo>
                      <a:pt x="143" y="41"/>
                    </a:lnTo>
                    <a:lnTo>
                      <a:pt x="155" y="35"/>
                    </a:lnTo>
                    <a:lnTo>
                      <a:pt x="161" y="24"/>
                    </a:lnTo>
                    <a:lnTo>
                      <a:pt x="161" y="12"/>
                    </a:lnTo>
                    <a:lnTo>
                      <a:pt x="161" y="0"/>
                    </a:lnTo>
                    <a:lnTo>
                      <a:pt x="149" y="24"/>
                    </a:lnTo>
                    <a:lnTo>
                      <a:pt x="143" y="35"/>
                    </a:lnTo>
                    <a:lnTo>
                      <a:pt x="131" y="35"/>
                    </a:lnTo>
                    <a:lnTo>
                      <a:pt x="119" y="41"/>
                    </a:lnTo>
                    <a:lnTo>
                      <a:pt x="125" y="53"/>
                    </a:lnTo>
                    <a:lnTo>
                      <a:pt x="95" y="95"/>
                    </a:lnTo>
                    <a:lnTo>
                      <a:pt x="0" y="137"/>
                    </a:lnTo>
                    <a:lnTo>
                      <a:pt x="60" y="119"/>
                    </a:lnTo>
                    <a:lnTo>
                      <a:pt x="54" y="125"/>
                    </a:lnTo>
                    <a:lnTo>
                      <a:pt x="48" y="131"/>
                    </a:lnTo>
                    <a:lnTo>
                      <a:pt x="24" y="155"/>
                    </a:lnTo>
                    <a:lnTo>
                      <a:pt x="12" y="167"/>
                    </a:lnTo>
                    <a:lnTo>
                      <a:pt x="0" y="173"/>
                    </a:lnTo>
                    <a:lnTo>
                      <a:pt x="0" y="179"/>
                    </a:lnTo>
                    <a:lnTo>
                      <a:pt x="6" y="173"/>
                    </a:lnTo>
                    <a:lnTo>
                      <a:pt x="30" y="155"/>
                    </a:lnTo>
                    <a:lnTo>
                      <a:pt x="48" y="143"/>
                    </a:lnTo>
                    <a:lnTo>
                      <a:pt x="71" y="125"/>
                    </a:lnTo>
                    <a:lnTo>
                      <a:pt x="95" y="107"/>
                    </a:lnTo>
                    <a:lnTo>
                      <a:pt x="119" y="77"/>
                    </a:lnTo>
                    <a:lnTo>
                      <a:pt x="131" y="59"/>
                    </a:lnTo>
                    <a:lnTo>
                      <a:pt x="131" y="53"/>
                    </a:lnTo>
                    <a:lnTo>
                      <a:pt x="131" y="53"/>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3" name="Freeform 25"/>
              <p:cNvSpPr>
                <a:spLocks/>
              </p:cNvSpPr>
              <p:nvPr/>
            </p:nvSpPr>
            <p:spPr bwMode="hidden">
              <a:xfrm>
                <a:off x="737" y="2763"/>
                <a:ext cx="73" cy="54"/>
              </a:xfrm>
              <a:custGeom>
                <a:avLst/>
                <a:gdLst/>
                <a:ahLst/>
                <a:cxnLst>
                  <a:cxn ang="0">
                    <a:pos x="24" y="36"/>
                  </a:cxn>
                  <a:cxn ang="0">
                    <a:pos x="48" y="24"/>
                  </a:cxn>
                  <a:cxn ang="0">
                    <a:pos x="60" y="12"/>
                  </a:cxn>
                  <a:cxn ang="0">
                    <a:pos x="66" y="6"/>
                  </a:cxn>
                  <a:cxn ang="0">
                    <a:pos x="72" y="0"/>
                  </a:cxn>
                  <a:cxn ang="0">
                    <a:pos x="42" y="18"/>
                  </a:cxn>
                  <a:cxn ang="0">
                    <a:pos x="30" y="24"/>
                  </a:cxn>
                  <a:cxn ang="0">
                    <a:pos x="24" y="24"/>
                  </a:cxn>
                  <a:cxn ang="0">
                    <a:pos x="18" y="18"/>
                  </a:cxn>
                  <a:cxn ang="0">
                    <a:pos x="12" y="12"/>
                  </a:cxn>
                  <a:cxn ang="0">
                    <a:pos x="0" y="54"/>
                  </a:cxn>
                  <a:cxn ang="0">
                    <a:pos x="12" y="42"/>
                  </a:cxn>
                  <a:cxn ang="0">
                    <a:pos x="24" y="36"/>
                  </a:cxn>
                  <a:cxn ang="0">
                    <a:pos x="24" y="36"/>
                  </a:cxn>
                </a:cxnLst>
                <a:rect l="0" t="0" r="r" b="b"/>
                <a:pathLst>
                  <a:path w="72" h="54">
                    <a:moveTo>
                      <a:pt x="24" y="36"/>
                    </a:moveTo>
                    <a:lnTo>
                      <a:pt x="48" y="24"/>
                    </a:lnTo>
                    <a:lnTo>
                      <a:pt x="60" y="12"/>
                    </a:lnTo>
                    <a:lnTo>
                      <a:pt x="66" y="6"/>
                    </a:lnTo>
                    <a:lnTo>
                      <a:pt x="72" y="0"/>
                    </a:lnTo>
                    <a:lnTo>
                      <a:pt x="42" y="18"/>
                    </a:lnTo>
                    <a:lnTo>
                      <a:pt x="30" y="24"/>
                    </a:lnTo>
                    <a:lnTo>
                      <a:pt x="24" y="24"/>
                    </a:lnTo>
                    <a:lnTo>
                      <a:pt x="18" y="18"/>
                    </a:lnTo>
                    <a:lnTo>
                      <a:pt x="12" y="12"/>
                    </a:lnTo>
                    <a:lnTo>
                      <a:pt x="0" y="54"/>
                    </a:lnTo>
                    <a:lnTo>
                      <a:pt x="12" y="42"/>
                    </a:lnTo>
                    <a:lnTo>
                      <a:pt x="24" y="36"/>
                    </a:lnTo>
                    <a:lnTo>
                      <a:pt x="24" y="3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4" name="Freeform 26"/>
              <p:cNvSpPr>
                <a:spLocks/>
              </p:cNvSpPr>
              <p:nvPr/>
            </p:nvSpPr>
            <p:spPr bwMode="hidden">
              <a:xfrm>
                <a:off x="624" y="2889"/>
                <a:ext cx="12" cy="54"/>
              </a:xfrm>
              <a:custGeom>
                <a:avLst/>
                <a:gdLst/>
                <a:ahLst/>
                <a:cxnLst>
                  <a:cxn ang="0">
                    <a:pos x="12" y="0"/>
                  </a:cxn>
                  <a:cxn ang="0">
                    <a:pos x="0" y="12"/>
                  </a:cxn>
                  <a:cxn ang="0">
                    <a:pos x="0" y="18"/>
                  </a:cxn>
                  <a:cxn ang="0">
                    <a:pos x="6" y="54"/>
                  </a:cxn>
                  <a:cxn ang="0">
                    <a:pos x="12" y="36"/>
                  </a:cxn>
                  <a:cxn ang="0">
                    <a:pos x="12" y="18"/>
                  </a:cxn>
                  <a:cxn ang="0">
                    <a:pos x="12" y="6"/>
                  </a:cxn>
                  <a:cxn ang="0">
                    <a:pos x="12" y="0"/>
                  </a:cxn>
                  <a:cxn ang="0">
                    <a:pos x="12" y="0"/>
                  </a:cxn>
                </a:cxnLst>
                <a:rect l="0" t="0" r="r" b="b"/>
                <a:pathLst>
                  <a:path w="12" h="54">
                    <a:moveTo>
                      <a:pt x="12" y="0"/>
                    </a:moveTo>
                    <a:lnTo>
                      <a:pt x="0" y="12"/>
                    </a:lnTo>
                    <a:lnTo>
                      <a:pt x="0" y="18"/>
                    </a:lnTo>
                    <a:lnTo>
                      <a:pt x="6" y="54"/>
                    </a:lnTo>
                    <a:lnTo>
                      <a:pt x="12" y="36"/>
                    </a:lnTo>
                    <a:lnTo>
                      <a:pt x="12" y="18"/>
                    </a:lnTo>
                    <a:lnTo>
                      <a:pt x="12" y="6"/>
                    </a:lnTo>
                    <a:lnTo>
                      <a:pt x="12" y="0"/>
                    </a:lnTo>
                    <a:lnTo>
                      <a:pt x="12"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5" name="Freeform 27"/>
              <p:cNvSpPr>
                <a:spLocks/>
              </p:cNvSpPr>
              <p:nvPr/>
            </p:nvSpPr>
            <p:spPr bwMode="hidden">
              <a:xfrm>
                <a:off x="492" y="3021"/>
                <a:ext cx="48" cy="72"/>
              </a:xfrm>
              <a:custGeom>
                <a:avLst/>
                <a:gdLst/>
                <a:ahLst/>
                <a:cxnLst>
                  <a:cxn ang="0">
                    <a:pos x="48" y="6"/>
                  </a:cxn>
                  <a:cxn ang="0">
                    <a:pos x="48" y="6"/>
                  </a:cxn>
                  <a:cxn ang="0">
                    <a:pos x="48" y="6"/>
                  </a:cxn>
                  <a:cxn ang="0">
                    <a:pos x="48" y="6"/>
                  </a:cxn>
                  <a:cxn ang="0">
                    <a:pos x="6" y="0"/>
                  </a:cxn>
                  <a:cxn ang="0">
                    <a:pos x="42" y="12"/>
                  </a:cxn>
                  <a:cxn ang="0">
                    <a:pos x="42" y="12"/>
                  </a:cxn>
                  <a:cxn ang="0">
                    <a:pos x="0" y="72"/>
                  </a:cxn>
                  <a:cxn ang="0">
                    <a:pos x="18" y="54"/>
                  </a:cxn>
                  <a:cxn ang="0">
                    <a:pos x="18" y="66"/>
                  </a:cxn>
                  <a:cxn ang="0">
                    <a:pos x="48" y="6"/>
                  </a:cxn>
                  <a:cxn ang="0">
                    <a:pos x="48" y="6"/>
                  </a:cxn>
                  <a:cxn ang="0">
                    <a:pos x="48" y="6"/>
                  </a:cxn>
                </a:cxnLst>
                <a:rect l="0" t="0" r="r" b="b"/>
                <a:pathLst>
                  <a:path w="48" h="72">
                    <a:moveTo>
                      <a:pt x="48" y="6"/>
                    </a:moveTo>
                    <a:lnTo>
                      <a:pt x="48" y="6"/>
                    </a:lnTo>
                    <a:lnTo>
                      <a:pt x="48" y="6"/>
                    </a:lnTo>
                    <a:lnTo>
                      <a:pt x="48" y="6"/>
                    </a:lnTo>
                    <a:lnTo>
                      <a:pt x="6" y="0"/>
                    </a:lnTo>
                    <a:lnTo>
                      <a:pt x="42" y="12"/>
                    </a:lnTo>
                    <a:lnTo>
                      <a:pt x="42" y="12"/>
                    </a:lnTo>
                    <a:lnTo>
                      <a:pt x="0" y="72"/>
                    </a:lnTo>
                    <a:lnTo>
                      <a:pt x="18" y="54"/>
                    </a:lnTo>
                    <a:lnTo>
                      <a:pt x="18" y="66"/>
                    </a:lnTo>
                    <a:lnTo>
                      <a:pt x="48" y="6"/>
                    </a:lnTo>
                    <a:lnTo>
                      <a:pt x="48" y="6"/>
                    </a:lnTo>
                    <a:lnTo>
                      <a:pt x="48"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6" name="Freeform 28"/>
              <p:cNvSpPr>
                <a:spLocks/>
              </p:cNvSpPr>
              <p:nvPr/>
            </p:nvSpPr>
            <p:spPr bwMode="hidden">
              <a:xfrm>
                <a:off x="437" y="3027"/>
                <a:ext cx="288" cy="84"/>
              </a:xfrm>
              <a:custGeom>
                <a:avLst/>
                <a:gdLst/>
                <a:ahLst/>
                <a:cxnLst>
                  <a:cxn ang="0">
                    <a:pos x="287" y="0"/>
                  </a:cxn>
                  <a:cxn ang="0">
                    <a:pos x="0" y="84"/>
                  </a:cxn>
                  <a:cxn ang="0">
                    <a:pos x="168" y="36"/>
                  </a:cxn>
                  <a:cxn ang="0">
                    <a:pos x="114" y="60"/>
                  </a:cxn>
                  <a:cxn ang="0">
                    <a:pos x="276" y="18"/>
                  </a:cxn>
                  <a:cxn ang="0">
                    <a:pos x="287" y="0"/>
                  </a:cxn>
                  <a:cxn ang="0">
                    <a:pos x="287" y="0"/>
                  </a:cxn>
                </a:cxnLst>
                <a:rect l="0" t="0" r="r" b="b"/>
                <a:pathLst>
                  <a:path w="287" h="84">
                    <a:moveTo>
                      <a:pt x="287" y="0"/>
                    </a:moveTo>
                    <a:lnTo>
                      <a:pt x="0" y="84"/>
                    </a:lnTo>
                    <a:lnTo>
                      <a:pt x="168" y="36"/>
                    </a:lnTo>
                    <a:lnTo>
                      <a:pt x="114" y="60"/>
                    </a:lnTo>
                    <a:lnTo>
                      <a:pt x="276" y="18"/>
                    </a:lnTo>
                    <a:lnTo>
                      <a:pt x="287" y="0"/>
                    </a:lnTo>
                    <a:lnTo>
                      <a:pt x="287"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7" name="Freeform 29"/>
              <p:cNvSpPr>
                <a:spLocks/>
              </p:cNvSpPr>
              <p:nvPr/>
            </p:nvSpPr>
            <p:spPr bwMode="hidden">
              <a:xfrm>
                <a:off x="828" y="3003"/>
                <a:ext cx="66" cy="108"/>
              </a:xfrm>
              <a:custGeom>
                <a:avLst/>
                <a:gdLst/>
                <a:ahLst/>
                <a:cxnLst>
                  <a:cxn ang="0">
                    <a:pos x="6" y="0"/>
                  </a:cxn>
                  <a:cxn ang="0">
                    <a:pos x="66" y="6"/>
                  </a:cxn>
                  <a:cxn ang="0">
                    <a:pos x="0" y="84"/>
                  </a:cxn>
                  <a:cxn ang="0">
                    <a:pos x="54" y="24"/>
                  </a:cxn>
                  <a:cxn ang="0">
                    <a:pos x="6" y="108"/>
                  </a:cxn>
                  <a:cxn ang="0">
                    <a:pos x="66" y="6"/>
                  </a:cxn>
                  <a:cxn ang="0">
                    <a:pos x="6" y="0"/>
                  </a:cxn>
                  <a:cxn ang="0">
                    <a:pos x="6" y="0"/>
                  </a:cxn>
                </a:cxnLst>
                <a:rect l="0" t="0" r="r" b="b"/>
                <a:pathLst>
                  <a:path w="66" h="108">
                    <a:moveTo>
                      <a:pt x="6" y="0"/>
                    </a:moveTo>
                    <a:lnTo>
                      <a:pt x="66" y="6"/>
                    </a:lnTo>
                    <a:lnTo>
                      <a:pt x="0" y="84"/>
                    </a:lnTo>
                    <a:lnTo>
                      <a:pt x="54" y="24"/>
                    </a:lnTo>
                    <a:lnTo>
                      <a:pt x="6" y="108"/>
                    </a:lnTo>
                    <a:lnTo>
                      <a:pt x="66" y="6"/>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8" name="Freeform 30"/>
              <p:cNvSpPr>
                <a:spLocks/>
              </p:cNvSpPr>
              <p:nvPr/>
            </p:nvSpPr>
            <p:spPr bwMode="hidden">
              <a:xfrm>
                <a:off x="366" y="3111"/>
                <a:ext cx="77" cy="42"/>
              </a:xfrm>
              <a:custGeom>
                <a:avLst/>
                <a:gdLst/>
                <a:ahLst/>
                <a:cxnLst>
                  <a:cxn ang="0">
                    <a:pos x="36" y="0"/>
                  </a:cxn>
                  <a:cxn ang="0">
                    <a:pos x="42" y="0"/>
                  </a:cxn>
                  <a:cxn ang="0">
                    <a:pos x="60" y="6"/>
                  </a:cxn>
                  <a:cxn ang="0">
                    <a:pos x="48" y="6"/>
                  </a:cxn>
                  <a:cxn ang="0">
                    <a:pos x="42" y="6"/>
                  </a:cxn>
                  <a:cxn ang="0">
                    <a:pos x="60" y="6"/>
                  </a:cxn>
                  <a:cxn ang="0">
                    <a:pos x="0" y="24"/>
                  </a:cxn>
                  <a:cxn ang="0">
                    <a:pos x="71" y="6"/>
                  </a:cxn>
                  <a:cxn ang="0">
                    <a:pos x="66" y="42"/>
                  </a:cxn>
                  <a:cxn ang="0">
                    <a:pos x="77" y="6"/>
                  </a:cxn>
                  <a:cxn ang="0">
                    <a:pos x="36" y="0"/>
                  </a:cxn>
                  <a:cxn ang="0">
                    <a:pos x="36" y="0"/>
                  </a:cxn>
                </a:cxnLst>
                <a:rect l="0" t="0" r="r" b="b"/>
                <a:pathLst>
                  <a:path w="77" h="42">
                    <a:moveTo>
                      <a:pt x="36" y="0"/>
                    </a:moveTo>
                    <a:lnTo>
                      <a:pt x="42" y="0"/>
                    </a:lnTo>
                    <a:lnTo>
                      <a:pt x="60" y="6"/>
                    </a:lnTo>
                    <a:lnTo>
                      <a:pt x="48" y="6"/>
                    </a:lnTo>
                    <a:lnTo>
                      <a:pt x="42" y="6"/>
                    </a:lnTo>
                    <a:lnTo>
                      <a:pt x="60" y="6"/>
                    </a:lnTo>
                    <a:lnTo>
                      <a:pt x="0" y="24"/>
                    </a:lnTo>
                    <a:lnTo>
                      <a:pt x="71" y="6"/>
                    </a:lnTo>
                    <a:lnTo>
                      <a:pt x="66" y="42"/>
                    </a:lnTo>
                    <a:lnTo>
                      <a:pt x="77" y="6"/>
                    </a:lnTo>
                    <a:lnTo>
                      <a:pt x="36" y="0"/>
                    </a:lnTo>
                    <a:lnTo>
                      <a:pt x="3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39" name="Freeform 31"/>
              <p:cNvSpPr>
                <a:spLocks/>
              </p:cNvSpPr>
              <p:nvPr/>
            </p:nvSpPr>
            <p:spPr bwMode="hidden">
              <a:xfrm>
                <a:off x="498" y="3165"/>
                <a:ext cx="66" cy="30"/>
              </a:xfrm>
              <a:custGeom>
                <a:avLst/>
                <a:gdLst/>
                <a:ahLst/>
                <a:cxnLst>
                  <a:cxn ang="0">
                    <a:pos x="66" y="6"/>
                  </a:cxn>
                  <a:cxn ang="0">
                    <a:pos x="0" y="0"/>
                  </a:cxn>
                  <a:cxn ang="0">
                    <a:pos x="54" y="6"/>
                  </a:cxn>
                  <a:cxn ang="0">
                    <a:pos x="18" y="18"/>
                  </a:cxn>
                  <a:cxn ang="0">
                    <a:pos x="60" y="12"/>
                  </a:cxn>
                  <a:cxn ang="0">
                    <a:pos x="60" y="30"/>
                  </a:cxn>
                  <a:cxn ang="0">
                    <a:pos x="60" y="30"/>
                  </a:cxn>
                  <a:cxn ang="0">
                    <a:pos x="66" y="6"/>
                  </a:cxn>
                  <a:cxn ang="0">
                    <a:pos x="66" y="6"/>
                  </a:cxn>
                </a:cxnLst>
                <a:rect l="0" t="0" r="r" b="b"/>
                <a:pathLst>
                  <a:path w="66" h="30">
                    <a:moveTo>
                      <a:pt x="66" y="6"/>
                    </a:moveTo>
                    <a:lnTo>
                      <a:pt x="0" y="0"/>
                    </a:lnTo>
                    <a:lnTo>
                      <a:pt x="54" y="6"/>
                    </a:lnTo>
                    <a:lnTo>
                      <a:pt x="18" y="18"/>
                    </a:lnTo>
                    <a:lnTo>
                      <a:pt x="60" y="12"/>
                    </a:lnTo>
                    <a:lnTo>
                      <a:pt x="60" y="30"/>
                    </a:lnTo>
                    <a:lnTo>
                      <a:pt x="60" y="30"/>
                    </a:lnTo>
                    <a:lnTo>
                      <a:pt x="66" y="6"/>
                    </a:lnTo>
                    <a:lnTo>
                      <a:pt x="66"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40" name="Freeform 32"/>
              <p:cNvSpPr>
                <a:spLocks/>
              </p:cNvSpPr>
              <p:nvPr/>
            </p:nvSpPr>
            <p:spPr bwMode="hidden">
              <a:xfrm>
                <a:off x="840" y="2919"/>
                <a:ext cx="18" cy="60"/>
              </a:xfrm>
              <a:custGeom>
                <a:avLst/>
                <a:gdLst/>
                <a:ahLst/>
                <a:cxnLst>
                  <a:cxn ang="0">
                    <a:pos x="0" y="24"/>
                  </a:cxn>
                  <a:cxn ang="0">
                    <a:pos x="12" y="24"/>
                  </a:cxn>
                  <a:cxn ang="0">
                    <a:pos x="12" y="60"/>
                  </a:cxn>
                  <a:cxn ang="0">
                    <a:pos x="18" y="18"/>
                  </a:cxn>
                  <a:cxn ang="0">
                    <a:pos x="18" y="18"/>
                  </a:cxn>
                  <a:cxn ang="0">
                    <a:pos x="18" y="0"/>
                  </a:cxn>
                  <a:cxn ang="0">
                    <a:pos x="12" y="18"/>
                  </a:cxn>
                  <a:cxn ang="0">
                    <a:pos x="0" y="24"/>
                  </a:cxn>
                  <a:cxn ang="0">
                    <a:pos x="0" y="24"/>
                  </a:cxn>
                </a:cxnLst>
                <a:rect l="0" t="0" r="r" b="b"/>
                <a:pathLst>
                  <a:path w="18" h="60">
                    <a:moveTo>
                      <a:pt x="0" y="24"/>
                    </a:moveTo>
                    <a:lnTo>
                      <a:pt x="12" y="24"/>
                    </a:lnTo>
                    <a:lnTo>
                      <a:pt x="12" y="60"/>
                    </a:lnTo>
                    <a:lnTo>
                      <a:pt x="18" y="18"/>
                    </a:lnTo>
                    <a:lnTo>
                      <a:pt x="18" y="18"/>
                    </a:lnTo>
                    <a:lnTo>
                      <a:pt x="18" y="0"/>
                    </a:lnTo>
                    <a:lnTo>
                      <a:pt x="12" y="18"/>
                    </a:lnTo>
                    <a:lnTo>
                      <a:pt x="0" y="24"/>
                    </a:lnTo>
                    <a:lnTo>
                      <a:pt x="0" y="24"/>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41" name="Freeform 33"/>
              <p:cNvSpPr>
                <a:spLocks/>
              </p:cNvSpPr>
              <p:nvPr/>
            </p:nvSpPr>
            <p:spPr bwMode="hidden">
              <a:xfrm>
                <a:off x="546" y="3021"/>
                <a:ext cx="6" cy="18"/>
              </a:xfrm>
              <a:custGeom>
                <a:avLst/>
                <a:gdLst/>
                <a:ahLst/>
                <a:cxnLst>
                  <a:cxn ang="0">
                    <a:pos x="6" y="0"/>
                  </a:cxn>
                  <a:cxn ang="0">
                    <a:pos x="0" y="18"/>
                  </a:cxn>
                  <a:cxn ang="0">
                    <a:pos x="6" y="12"/>
                  </a:cxn>
                  <a:cxn ang="0">
                    <a:pos x="6" y="0"/>
                  </a:cxn>
                  <a:cxn ang="0">
                    <a:pos x="6" y="0"/>
                  </a:cxn>
                </a:cxnLst>
                <a:rect l="0" t="0" r="r" b="b"/>
                <a:pathLst>
                  <a:path w="6" h="18">
                    <a:moveTo>
                      <a:pt x="6" y="0"/>
                    </a:moveTo>
                    <a:lnTo>
                      <a:pt x="0" y="18"/>
                    </a:lnTo>
                    <a:lnTo>
                      <a:pt x="6" y="12"/>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42" name="Freeform 34"/>
              <p:cNvSpPr>
                <a:spLocks/>
              </p:cNvSpPr>
              <p:nvPr/>
            </p:nvSpPr>
            <p:spPr bwMode="hidden">
              <a:xfrm>
                <a:off x="534" y="2943"/>
                <a:ext cx="30" cy="78"/>
              </a:xfrm>
              <a:custGeom>
                <a:avLst/>
                <a:gdLst/>
                <a:ahLst/>
                <a:cxnLst>
                  <a:cxn ang="0">
                    <a:pos x="24" y="6"/>
                  </a:cxn>
                  <a:cxn ang="0">
                    <a:pos x="18" y="24"/>
                  </a:cxn>
                  <a:cxn ang="0">
                    <a:pos x="0" y="18"/>
                  </a:cxn>
                  <a:cxn ang="0">
                    <a:pos x="12" y="30"/>
                  </a:cxn>
                  <a:cxn ang="0">
                    <a:pos x="6" y="42"/>
                  </a:cxn>
                  <a:cxn ang="0">
                    <a:pos x="18" y="78"/>
                  </a:cxn>
                  <a:cxn ang="0">
                    <a:pos x="18" y="24"/>
                  </a:cxn>
                  <a:cxn ang="0">
                    <a:pos x="24" y="12"/>
                  </a:cxn>
                  <a:cxn ang="0">
                    <a:pos x="30" y="6"/>
                  </a:cxn>
                  <a:cxn ang="0">
                    <a:pos x="30" y="6"/>
                  </a:cxn>
                  <a:cxn ang="0">
                    <a:pos x="12" y="0"/>
                  </a:cxn>
                  <a:cxn ang="0">
                    <a:pos x="24" y="6"/>
                  </a:cxn>
                  <a:cxn ang="0">
                    <a:pos x="24" y="6"/>
                  </a:cxn>
                </a:cxnLst>
                <a:rect l="0" t="0" r="r" b="b"/>
                <a:pathLst>
                  <a:path w="30" h="78">
                    <a:moveTo>
                      <a:pt x="24" y="6"/>
                    </a:moveTo>
                    <a:lnTo>
                      <a:pt x="18" y="24"/>
                    </a:lnTo>
                    <a:lnTo>
                      <a:pt x="0" y="18"/>
                    </a:lnTo>
                    <a:lnTo>
                      <a:pt x="12" y="30"/>
                    </a:lnTo>
                    <a:lnTo>
                      <a:pt x="6" y="42"/>
                    </a:lnTo>
                    <a:lnTo>
                      <a:pt x="18" y="78"/>
                    </a:lnTo>
                    <a:lnTo>
                      <a:pt x="18" y="24"/>
                    </a:lnTo>
                    <a:lnTo>
                      <a:pt x="24" y="12"/>
                    </a:lnTo>
                    <a:lnTo>
                      <a:pt x="30" y="6"/>
                    </a:lnTo>
                    <a:lnTo>
                      <a:pt x="30" y="6"/>
                    </a:lnTo>
                    <a:lnTo>
                      <a:pt x="12" y="0"/>
                    </a:lnTo>
                    <a:lnTo>
                      <a:pt x="24" y="6"/>
                    </a:lnTo>
                    <a:lnTo>
                      <a:pt x="24" y="6"/>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43" name="Freeform 35"/>
              <p:cNvSpPr>
                <a:spLocks/>
              </p:cNvSpPr>
              <p:nvPr/>
            </p:nvSpPr>
            <p:spPr bwMode="hidden">
              <a:xfrm>
                <a:off x="540" y="3039"/>
                <a:ext cx="24" cy="24"/>
              </a:xfrm>
              <a:custGeom>
                <a:avLst/>
                <a:gdLst/>
                <a:ahLst/>
                <a:cxnLst>
                  <a:cxn ang="0">
                    <a:pos x="6" y="0"/>
                  </a:cxn>
                  <a:cxn ang="0">
                    <a:pos x="0" y="0"/>
                  </a:cxn>
                  <a:cxn ang="0">
                    <a:pos x="6" y="0"/>
                  </a:cxn>
                  <a:cxn ang="0">
                    <a:pos x="12" y="6"/>
                  </a:cxn>
                  <a:cxn ang="0">
                    <a:pos x="24" y="24"/>
                  </a:cxn>
                  <a:cxn ang="0">
                    <a:pos x="24" y="18"/>
                  </a:cxn>
                  <a:cxn ang="0">
                    <a:pos x="18" y="6"/>
                  </a:cxn>
                  <a:cxn ang="0">
                    <a:pos x="12" y="0"/>
                  </a:cxn>
                  <a:cxn ang="0">
                    <a:pos x="6" y="0"/>
                  </a:cxn>
                  <a:cxn ang="0">
                    <a:pos x="6" y="0"/>
                  </a:cxn>
                  <a:cxn ang="0">
                    <a:pos x="6" y="0"/>
                  </a:cxn>
                </a:cxnLst>
                <a:rect l="0" t="0" r="r" b="b"/>
                <a:pathLst>
                  <a:path w="24" h="24">
                    <a:moveTo>
                      <a:pt x="6" y="0"/>
                    </a:moveTo>
                    <a:lnTo>
                      <a:pt x="0" y="0"/>
                    </a:lnTo>
                    <a:lnTo>
                      <a:pt x="6" y="0"/>
                    </a:lnTo>
                    <a:lnTo>
                      <a:pt x="12" y="6"/>
                    </a:lnTo>
                    <a:lnTo>
                      <a:pt x="24" y="24"/>
                    </a:lnTo>
                    <a:lnTo>
                      <a:pt x="24" y="18"/>
                    </a:lnTo>
                    <a:lnTo>
                      <a:pt x="18" y="6"/>
                    </a:lnTo>
                    <a:lnTo>
                      <a:pt x="12" y="0"/>
                    </a:lnTo>
                    <a:lnTo>
                      <a:pt x="6" y="0"/>
                    </a:lnTo>
                    <a:lnTo>
                      <a:pt x="6" y="0"/>
                    </a:lnTo>
                    <a:lnTo>
                      <a:pt x="6" y="0"/>
                    </a:lnTo>
                    <a:close/>
                  </a:path>
                </a:pathLst>
              </a:custGeom>
              <a:gradFill rotWithShape="0">
                <a:gsLst>
                  <a:gs pos="0">
                    <a:schemeClr val="bg2"/>
                  </a:gs>
                  <a:gs pos="100000">
                    <a:schemeClr val="bg1"/>
                  </a:gs>
                </a:gsLst>
                <a:lin ang="18900000" scaled="1"/>
              </a:gradFill>
              <a:ln w="9525">
                <a:noFill/>
                <a:round/>
                <a:headEnd/>
                <a:tailEnd/>
              </a:ln>
            </p:spPr>
            <p:txBody>
              <a:bodyPr/>
              <a:lstStyle/>
              <a:p>
                <a:pPr>
                  <a:defRPr/>
                </a:pPr>
                <a:endParaRPr lang="tr-TR"/>
              </a:p>
            </p:txBody>
          </p:sp>
          <p:sp>
            <p:nvSpPr>
              <p:cNvPr id="299044" name="Freeform 36"/>
              <p:cNvSpPr>
                <a:spLocks/>
              </p:cNvSpPr>
              <p:nvPr/>
            </p:nvSpPr>
            <p:spPr bwMode="hidden">
              <a:xfrm>
                <a:off x="801" y="2681"/>
                <a:ext cx="215" cy="216"/>
              </a:xfrm>
              <a:custGeom>
                <a:avLst/>
                <a:gdLst/>
                <a:ahLst/>
                <a:cxnLst>
                  <a:cxn ang="0">
                    <a:pos x="215" y="0"/>
                  </a:cxn>
                  <a:cxn ang="0">
                    <a:pos x="147" y="36"/>
                  </a:cxn>
                  <a:cxn ang="0">
                    <a:pos x="132" y="49"/>
                  </a:cxn>
                  <a:cxn ang="0">
                    <a:pos x="104" y="79"/>
                  </a:cxn>
                  <a:cxn ang="0">
                    <a:pos x="87" y="114"/>
                  </a:cxn>
                  <a:cxn ang="0">
                    <a:pos x="48" y="156"/>
                  </a:cxn>
                  <a:cxn ang="0">
                    <a:pos x="42" y="166"/>
                  </a:cxn>
                  <a:cxn ang="0">
                    <a:pos x="29" y="177"/>
                  </a:cxn>
                  <a:cxn ang="0">
                    <a:pos x="0" y="208"/>
                  </a:cxn>
                  <a:cxn ang="0">
                    <a:pos x="48" y="216"/>
                  </a:cxn>
                  <a:cxn ang="0">
                    <a:pos x="215" y="0"/>
                  </a:cxn>
                </a:cxnLst>
                <a:rect l="0" t="0" r="r" b="b"/>
                <a:pathLst>
                  <a:path w="215" h="216">
                    <a:moveTo>
                      <a:pt x="215" y="0"/>
                    </a:moveTo>
                    <a:lnTo>
                      <a:pt x="147" y="36"/>
                    </a:lnTo>
                    <a:lnTo>
                      <a:pt x="132" y="49"/>
                    </a:lnTo>
                    <a:lnTo>
                      <a:pt x="104" y="79"/>
                    </a:lnTo>
                    <a:lnTo>
                      <a:pt x="87" y="114"/>
                    </a:lnTo>
                    <a:lnTo>
                      <a:pt x="48" y="156"/>
                    </a:lnTo>
                    <a:lnTo>
                      <a:pt x="42" y="166"/>
                    </a:lnTo>
                    <a:lnTo>
                      <a:pt x="29" y="177"/>
                    </a:lnTo>
                    <a:lnTo>
                      <a:pt x="0" y="208"/>
                    </a:lnTo>
                    <a:lnTo>
                      <a:pt x="48" y="216"/>
                    </a:lnTo>
                    <a:lnTo>
                      <a:pt x="215" y="0"/>
                    </a:lnTo>
                    <a:close/>
                  </a:path>
                </a:pathLst>
              </a:custGeom>
              <a:solidFill>
                <a:schemeClr val="bg2"/>
              </a:solidFill>
              <a:ln w="9525">
                <a:noFill/>
                <a:round/>
                <a:headEnd/>
                <a:tailEnd/>
              </a:ln>
              <a:effectLst/>
            </p:spPr>
            <p:txBody>
              <a:bodyPr/>
              <a:lstStyle/>
              <a:p>
                <a:pPr>
                  <a:defRPr/>
                </a:pPr>
                <a:endParaRPr lang="tr-TR"/>
              </a:p>
            </p:txBody>
          </p:sp>
          <p:sp>
            <p:nvSpPr>
              <p:cNvPr id="299045" name="Freeform 37"/>
              <p:cNvSpPr>
                <a:spLocks/>
              </p:cNvSpPr>
              <p:nvPr/>
            </p:nvSpPr>
            <p:spPr bwMode="hidden">
              <a:xfrm>
                <a:off x="536" y="2710"/>
                <a:ext cx="212" cy="179"/>
              </a:xfrm>
              <a:custGeom>
                <a:avLst/>
                <a:gdLst/>
                <a:ahLst/>
                <a:cxnLst>
                  <a:cxn ang="0">
                    <a:pos x="212" y="0"/>
                  </a:cxn>
                  <a:cxn ang="0">
                    <a:pos x="144" y="36"/>
                  </a:cxn>
                  <a:cxn ang="0">
                    <a:pos x="0" y="179"/>
                  </a:cxn>
                  <a:cxn ang="0">
                    <a:pos x="177" y="85"/>
                  </a:cxn>
                  <a:cxn ang="0">
                    <a:pos x="212" y="0"/>
                  </a:cxn>
                </a:cxnLst>
                <a:rect l="0" t="0" r="r" b="b"/>
                <a:pathLst>
                  <a:path w="212" h="179">
                    <a:moveTo>
                      <a:pt x="212" y="0"/>
                    </a:moveTo>
                    <a:lnTo>
                      <a:pt x="144" y="36"/>
                    </a:lnTo>
                    <a:lnTo>
                      <a:pt x="0" y="179"/>
                    </a:lnTo>
                    <a:lnTo>
                      <a:pt x="177" y="85"/>
                    </a:lnTo>
                    <a:lnTo>
                      <a:pt x="212" y="0"/>
                    </a:lnTo>
                    <a:close/>
                  </a:path>
                </a:pathLst>
              </a:custGeom>
              <a:solidFill>
                <a:schemeClr val="bg2"/>
              </a:solidFill>
              <a:ln w="9525">
                <a:noFill/>
                <a:round/>
                <a:headEnd/>
                <a:tailEnd/>
              </a:ln>
              <a:effectLst/>
            </p:spPr>
            <p:txBody>
              <a:bodyPr/>
              <a:lstStyle/>
              <a:p>
                <a:pPr>
                  <a:defRPr/>
                </a:pPr>
                <a:endParaRPr lang="tr-TR"/>
              </a:p>
            </p:txBody>
          </p:sp>
          <p:sp>
            <p:nvSpPr>
              <p:cNvPr id="299046" name="Freeform 38"/>
              <p:cNvSpPr>
                <a:spLocks/>
              </p:cNvSpPr>
              <p:nvPr/>
            </p:nvSpPr>
            <p:spPr bwMode="hidden">
              <a:xfrm>
                <a:off x="1037" y="2609"/>
                <a:ext cx="64" cy="79"/>
              </a:xfrm>
              <a:custGeom>
                <a:avLst/>
                <a:gdLst/>
                <a:ahLst/>
                <a:cxnLst>
                  <a:cxn ang="0">
                    <a:pos x="0" y="22"/>
                  </a:cxn>
                  <a:cxn ang="0">
                    <a:pos x="64" y="79"/>
                  </a:cxn>
                  <a:cxn ang="0">
                    <a:pos x="60" y="0"/>
                  </a:cxn>
                  <a:cxn ang="0">
                    <a:pos x="0" y="22"/>
                  </a:cxn>
                </a:cxnLst>
                <a:rect l="0" t="0" r="r" b="b"/>
                <a:pathLst>
                  <a:path w="64" h="79">
                    <a:moveTo>
                      <a:pt x="0" y="22"/>
                    </a:moveTo>
                    <a:lnTo>
                      <a:pt x="64" y="79"/>
                    </a:lnTo>
                    <a:lnTo>
                      <a:pt x="60" y="0"/>
                    </a:lnTo>
                    <a:lnTo>
                      <a:pt x="0" y="22"/>
                    </a:lnTo>
                    <a:close/>
                  </a:path>
                </a:pathLst>
              </a:custGeom>
              <a:solidFill>
                <a:schemeClr val="bg2"/>
              </a:solidFill>
              <a:ln w="9525">
                <a:noFill/>
                <a:round/>
                <a:headEnd/>
                <a:tailEnd/>
              </a:ln>
              <a:effectLst/>
            </p:spPr>
            <p:txBody>
              <a:bodyPr/>
              <a:lstStyle/>
              <a:p>
                <a:pPr>
                  <a:defRPr/>
                </a:pPr>
                <a:endParaRPr lang="tr-TR"/>
              </a:p>
            </p:txBody>
          </p:sp>
          <p:sp>
            <p:nvSpPr>
              <p:cNvPr id="299047" name="Freeform 39"/>
              <p:cNvSpPr>
                <a:spLocks/>
              </p:cNvSpPr>
              <p:nvPr userDrawn="1"/>
            </p:nvSpPr>
            <p:spPr bwMode="hidden">
              <a:xfrm>
                <a:off x="867" y="2471"/>
                <a:ext cx="137" cy="207"/>
              </a:xfrm>
              <a:custGeom>
                <a:avLst/>
                <a:gdLst/>
                <a:ahLst/>
                <a:cxnLst>
                  <a:cxn ang="0">
                    <a:pos x="0" y="0"/>
                  </a:cxn>
                  <a:cxn ang="0">
                    <a:pos x="17" y="87"/>
                  </a:cxn>
                  <a:cxn ang="0">
                    <a:pos x="69" y="154"/>
                  </a:cxn>
                  <a:cxn ang="0">
                    <a:pos x="137" y="207"/>
                  </a:cxn>
                  <a:cxn ang="0">
                    <a:pos x="0" y="0"/>
                  </a:cxn>
                </a:cxnLst>
                <a:rect l="0" t="0" r="r" b="b"/>
                <a:pathLst>
                  <a:path w="137" h="207">
                    <a:moveTo>
                      <a:pt x="0" y="0"/>
                    </a:moveTo>
                    <a:lnTo>
                      <a:pt x="17" y="87"/>
                    </a:lnTo>
                    <a:lnTo>
                      <a:pt x="69" y="154"/>
                    </a:lnTo>
                    <a:lnTo>
                      <a:pt x="137" y="207"/>
                    </a:lnTo>
                    <a:lnTo>
                      <a:pt x="0" y="0"/>
                    </a:lnTo>
                    <a:close/>
                  </a:path>
                </a:pathLst>
              </a:custGeom>
              <a:solidFill>
                <a:schemeClr val="bg2"/>
              </a:solidFill>
              <a:ln w="9525">
                <a:noFill/>
                <a:round/>
                <a:headEnd/>
                <a:tailEnd/>
              </a:ln>
              <a:effectLst/>
            </p:spPr>
            <p:txBody>
              <a:bodyPr/>
              <a:lstStyle/>
              <a:p>
                <a:pPr>
                  <a:defRPr/>
                </a:pPr>
                <a:endParaRPr lang="tr-TR"/>
              </a:p>
            </p:txBody>
          </p:sp>
          <p:sp>
            <p:nvSpPr>
              <p:cNvPr id="299048" name="Freeform 40"/>
              <p:cNvSpPr>
                <a:spLocks/>
              </p:cNvSpPr>
              <p:nvPr userDrawn="1"/>
            </p:nvSpPr>
            <p:spPr bwMode="hidden">
              <a:xfrm>
                <a:off x="817" y="2507"/>
                <a:ext cx="65" cy="222"/>
              </a:xfrm>
              <a:custGeom>
                <a:avLst/>
                <a:gdLst/>
                <a:ahLst/>
                <a:cxnLst>
                  <a:cxn ang="0">
                    <a:pos x="0" y="222"/>
                  </a:cxn>
                  <a:cxn ang="0">
                    <a:pos x="40" y="142"/>
                  </a:cxn>
                  <a:cxn ang="0">
                    <a:pos x="65" y="72"/>
                  </a:cxn>
                  <a:cxn ang="0">
                    <a:pos x="7" y="0"/>
                  </a:cxn>
                  <a:cxn ang="0">
                    <a:pos x="0" y="222"/>
                  </a:cxn>
                </a:cxnLst>
                <a:rect l="0" t="0" r="r" b="b"/>
                <a:pathLst>
                  <a:path w="65" h="222">
                    <a:moveTo>
                      <a:pt x="0" y="222"/>
                    </a:moveTo>
                    <a:lnTo>
                      <a:pt x="40" y="142"/>
                    </a:lnTo>
                    <a:lnTo>
                      <a:pt x="65" y="72"/>
                    </a:lnTo>
                    <a:lnTo>
                      <a:pt x="7" y="0"/>
                    </a:lnTo>
                    <a:lnTo>
                      <a:pt x="0" y="222"/>
                    </a:lnTo>
                    <a:close/>
                  </a:path>
                </a:pathLst>
              </a:custGeom>
              <a:solidFill>
                <a:schemeClr val="bg2"/>
              </a:solidFill>
              <a:ln w="9525">
                <a:noFill/>
                <a:round/>
                <a:headEnd/>
                <a:tailEnd/>
              </a:ln>
              <a:effectLst/>
            </p:spPr>
            <p:txBody>
              <a:bodyPr/>
              <a:lstStyle/>
              <a:p>
                <a:pPr>
                  <a:defRPr/>
                </a:pPr>
                <a:endParaRPr lang="tr-TR"/>
              </a:p>
            </p:txBody>
          </p:sp>
        </p:grpSp>
      </p:grpSp>
      <p:sp>
        <p:nvSpPr>
          <p:cNvPr id="299049" name="Rectangle 41"/>
          <p:cNvSpPr>
            <a:spLocks noGrp="1" noChangeArrowheads="1"/>
          </p:cNvSpPr>
          <p:nvPr>
            <p:ph type="title"/>
          </p:nvPr>
        </p:nvSpPr>
        <p:spPr bwMode="auto">
          <a:xfrm>
            <a:off x="457200" y="158750"/>
            <a:ext cx="8229600" cy="1258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tr-TR" smtClean="0"/>
              <a:t>Asıl başlık stili için tıklatın</a:t>
            </a:r>
          </a:p>
        </p:txBody>
      </p:sp>
      <p:sp>
        <p:nvSpPr>
          <p:cNvPr id="299050" name="Rectangle 4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99051" name="Rectangle 43"/>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tr-TR"/>
          </a:p>
        </p:txBody>
      </p:sp>
      <p:sp>
        <p:nvSpPr>
          <p:cNvPr id="299052" name="Rectangle 4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endParaRPr lang="tr-TR"/>
          </a:p>
        </p:txBody>
      </p:sp>
      <p:sp>
        <p:nvSpPr>
          <p:cNvPr id="299053" name="Rectangle 45"/>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249FB162-7057-4BBC-B06F-3051825A52B4}"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713"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Blip>
          <a:blip r:embed="rId17"/>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Blip>
          <a:blip r:embed="rId17"/>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4.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vmlDrawing" Target="../drawings/vmlDrawing4.v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5.xml"/><Relationship Id="rId1" Type="http://schemas.openxmlformats.org/officeDocument/2006/relationships/vmlDrawing" Target="../drawings/vmlDrawing7.vml"/></Relationships>
</file>

<file path=ppt/slides/_rels/slide4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2.xml"/><Relationship Id="rId1" Type="http://schemas.openxmlformats.org/officeDocument/2006/relationships/vmlDrawing" Target="../drawings/vmlDrawing8.v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Text Box 4"/>
          <p:cNvSpPr txBox="1">
            <a:spLocks noChangeArrowheads="1"/>
          </p:cNvSpPr>
          <p:nvPr/>
        </p:nvSpPr>
        <p:spPr bwMode="auto">
          <a:xfrm>
            <a:off x="1116013" y="836613"/>
            <a:ext cx="7416800" cy="5448300"/>
          </a:xfrm>
          <a:prstGeom prst="rect">
            <a:avLst/>
          </a:prstGeom>
          <a:noFill/>
          <a:ln w="12700" cap="sq">
            <a:noFill/>
            <a:miter lim="800000"/>
            <a:headEnd type="none" w="sm" len="sm"/>
            <a:tailEnd type="none" w="sm" len="sm"/>
          </a:ln>
          <a:effectLst/>
        </p:spPr>
        <p:txBody>
          <a:bodyPr>
            <a:spAutoFit/>
          </a:bodyPr>
          <a:lstStyle/>
          <a:p>
            <a:pPr algn="ctr">
              <a:defRPr/>
            </a:pPr>
            <a:r>
              <a:rPr lang="tr-TR" sz="5400" b="1" dirty="0">
                <a:solidFill>
                  <a:srgbClr val="FFFF00"/>
                </a:solidFill>
                <a:effectLst>
                  <a:outerShdw blurRad="38100" dist="38100" dir="2700000" algn="tl">
                    <a:srgbClr val="000000"/>
                  </a:outerShdw>
                </a:effectLst>
                <a:latin typeface="Arial" charset="0"/>
              </a:rPr>
              <a:t>ANTRENMAN BİLGİSİ</a:t>
            </a:r>
          </a:p>
          <a:p>
            <a:pPr algn="ctr">
              <a:defRPr/>
            </a:pPr>
            <a:r>
              <a:rPr lang="tr-TR" sz="5400" b="1" dirty="0">
                <a:solidFill>
                  <a:srgbClr val="FFFF00"/>
                </a:solidFill>
                <a:effectLst>
                  <a:outerShdw blurRad="38100" dist="38100" dir="2700000" algn="tl">
                    <a:srgbClr val="000000"/>
                  </a:outerShdw>
                </a:effectLst>
                <a:latin typeface="Arial" charset="0"/>
              </a:rPr>
              <a:t> &amp; </a:t>
            </a:r>
          </a:p>
          <a:p>
            <a:pPr algn="ctr">
              <a:defRPr/>
            </a:pPr>
            <a:r>
              <a:rPr lang="tr-TR" sz="5400" b="1" dirty="0">
                <a:solidFill>
                  <a:srgbClr val="FFFF00"/>
                </a:solidFill>
                <a:effectLst>
                  <a:outerShdw blurRad="38100" dist="38100" dir="2700000" algn="tl">
                    <a:srgbClr val="000000"/>
                  </a:outerShdw>
                </a:effectLst>
                <a:latin typeface="Arial" charset="0"/>
              </a:rPr>
              <a:t>İLKELERİ</a:t>
            </a:r>
          </a:p>
          <a:p>
            <a:pPr algn="ctr">
              <a:defRPr/>
            </a:pPr>
            <a:endParaRPr lang="tr-TR" sz="5400" b="1" dirty="0">
              <a:solidFill>
                <a:srgbClr val="FFFF00"/>
              </a:solidFill>
              <a:effectLst>
                <a:outerShdw blurRad="38100" dist="38100" dir="2700000" algn="tl">
                  <a:srgbClr val="000000"/>
                </a:outerShdw>
              </a:effectLst>
              <a:latin typeface="Arial" charset="0"/>
            </a:endParaRPr>
          </a:p>
          <a:p>
            <a:pPr algn="ctr">
              <a:defRPr/>
            </a:pPr>
            <a:endParaRPr lang="tr-TR" sz="5400" b="1" dirty="0">
              <a:solidFill>
                <a:srgbClr val="FFFF00"/>
              </a:solidFill>
              <a:effectLst>
                <a:outerShdw blurRad="38100" dist="38100" dir="2700000" algn="tl">
                  <a:srgbClr val="000000"/>
                </a:outerShdw>
              </a:effectLst>
              <a:latin typeface="Arial" charset="0"/>
            </a:endParaRPr>
          </a:p>
          <a:p>
            <a:pPr algn="ctr">
              <a:defRPr/>
            </a:pPr>
            <a:endParaRPr lang="tr-TR" sz="5400" b="1" dirty="0">
              <a:solidFill>
                <a:srgbClr val="FFFF00"/>
              </a:solidFill>
              <a:effectLst>
                <a:outerShdw blurRad="38100" dist="38100" dir="2700000" algn="tl">
                  <a:srgbClr val="000000"/>
                </a:outerShdw>
              </a:effectLst>
              <a:latin typeface="Arial" charset="0"/>
            </a:endParaRPr>
          </a:p>
          <a:p>
            <a:pPr algn="ctr">
              <a:defRPr/>
            </a:pPr>
            <a:r>
              <a:rPr lang="tr-TR" sz="2400" b="1" dirty="0" err="1">
                <a:solidFill>
                  <a:srgbClr val="FFFF00"/>
                </a:solidFill>
                <a:effectLst>
                  <a:outerShdw blurRad="38100" dist="38100" dir="2700000" algn="tl">
                    <a:srgbClr val="000000"/>
                  </a:outerShdw>
                </a:effectLst>
                <a:latin typeface="Arial" charset="0"/>
              </a:rPr>
              <a:t>Prof.Dr</a:t>
            </a:r>
            <a:r>
              <a:rPr lang="tr-TR" sz="2400" b="1" dirty="0">
                <a:solidFill>
                  <a:srgbClr val="FFFF00"/>
                </a:solidFill>
                <a:effectLst>
                  <a:outerShdw blurRad="38100" dist="38100" dir="2700000" algn="tl">
                    <a:srgbClr val="000000"/>
                  </a:outerShdw>
                </a:effectLst>
                <a:latin typeface="Arial" charset="0"/>
              </a:rPr>
              <a:t>. Yaşar SEVİM</a:t>
            </a:r>
            <a:endParaRPr lang="tr-TR" sz="2400" b="1" dirty="0">
              <a:solidFill>
                <a:srgbClr val="FFFF00"/>
              </a:solidFill>
              <a:effectLst>
                <a:outerShdw blurRad="38100" dist="38100" dir="2700000" algn="tl">
                  <a:srgbClr val="000000"/>
                </a:outerShdw>
              </a:effectLst>
              <a:latin typeface="Arial"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0519" name="Rectangle 7"/>
          <p:cNvSpPr>
            <a:spLocks noGrp="1" noChangeArrowheads="1"/>
          </p:cNvSpPr>
          <p:nvPr>
            <p:ph type="body" idx="4294967295"/>
          </p:nvPr>
        </p:nvSpPr>
        <p:spPr>
          <a:xfrm>
            <a:off x="468313" y="260350"/>
            <a:ext cx="8229600" cy="5976938"/>
          </a:xfrm>
        </p:spPr>
        <p:txBody>
          <a:bodyPr/>
          <a:lstStyle/>
          <a:p>
            <a:pPr algn="ctr" eaLnBrk="1" hangingPunct="1">
              <a:buFont typeface="Wingdings" pitchFamily="2" charset="2"/>
              <a:buNone/>
              <a:defRPr/>
            </a:pPr>
            <a:r>
              <a:rPr lang="tr-TR" smtClean="0">
                <a:solidFill>
                  <a:srgbClr val="FF0000"/>
                </a:solidFill>
              </a:rPr>
              <a:t>Bu faaliyetleri gerçekleştirmek için organizmada 3 tip kas dokusu vardır:</a:t>
            </a:r>
          </a:p>
        </p:txBody>
      </p:sp>
      <p:pic>
        <p:nvPicPr>
          <p:cNvPr id="320517" name="Picture 5" descr="kaslar"/>
          <p:cNvPicPr>
            <a:picLocks noGrp="1" noChangeAspect="1" noChangeArrowheads="1"/>
          </p:cNvPicPr>
          <p:nvPr>
            <p:ph idx="4294967295"/>
          </p:nvPr>
        </p:nvPicPr>
        <p:blipFill>
          <a:blip r:embed="rId3" cstate="print"/>
          <a:srcRect/>
          <a:stretch>
            <a:fillRect/>
          </a:stretch>
        </p:blipFill>
        <p:spPr>
          <a:xfrm>
            <a:off x="900113" y="1341438"/>
            <a:ext cx="7632700" cy="4968875"/>
          </a:xfrm>
        </p:spPr>
      </p:pic>
      <p:sp>
        <p:nvSpPr>
          <p:cNvPr id="320521" name="Rectangle 9"/>
          <p:cNvSpPr>
            <a:spLocks noChangeArrowheads="1"/>
          </p:cNvSpPr>
          <p:nvPr/>
        </p:nvSpPr>
        <p:spPr bwMode="auto">
          <a:xfrm>
            <a:off x="4787900" y="3068638"/>
            <a:ext cx="4356100" cy="3378200"/>
          </a:xfrm>
          <a:prstGeom prst="rect">
            <a:avLst/>
          </a:prstGeom>
          <a:solidFill>
            <a:schemeClr val="bg1"/>
          </a:solidFill>
          <a:ln w="9525">
            <a:noFill/>
            <a:miter lim="800000"/>
            <a:headEnd/>
            <a:tailEnd/>
          </a:ln>
          <a:effectLst/>
        </p:spPr>
        <p:txBody>
          <a:bodyPr anchor="ctr">
            <a:spAutoFit/>
          </a:bodyPr>
          <a:lstStyle/>
          <a:p>
            <a:pPr>
              <a:buFontTx/>
              <a:buChar char="•"/>
              <a:defRPr/>
            </a:pPr>
            <a:r>
              <a:rPr lang="tr-TR" sz="2400">
                <a:effectLst>
                  <a:outerShdw blurRad="38100" dist="38100" dir="2700000" algn="tl">
                    <a:srgbClr val="000000"/>
                  </a:outerShdw>
                </a:effectLst>
              </a:rPr>
              <a:t>Kalbin yapısını oluştururlar.</a:t>
            </a:r>
            <a:r>
              <a:rPr lang="tr-TR" sz="2400"/>
              <a:t> </a:t>
            </a:r>
          </a:p>
          <a:p>
            <a:pPr>
              <a:buFontTx/>
              <a:buChar char="•"/>
              <a:defRPr/>
            </a:pPr>
            <a:r>
              <a:rPr lang="tr-TR" sz="2400">
                <a:effectLst>
                  <a:outerShdw blurRad="38100" dist="38100" dir="2700000" algn="tl">
                    <a:srgbClr val="000000"/>
                  </a:outerShdw>
                </a:effectLst>
              </a:rPr>
              <a:t>Yapısal açıdan iskelet kaslarına, fonksiyonel açıdan düz kaslara benzerler. </a:t>
            </a:r>
          </a:p>
          <a:p>
            <a:pPr>
              <a:buFontTx/>
              <a:buChar char="•"/>
              <a:defRPr/>
            </a:pPr>
            <a:r>
              <a:rPr lang="tr-TR" sz="2400">
                <a:effectLst>
                  <a:outerShdw blurRad="38100" dist="38100" dir="2700000" algn="tl">
                    <a:srgbClr val="000000"/>
                  </a:outerShdw>
                </a:effectLst>
              </a:rPr>
              <a:t>Otonom sinir sitemi tarafından kontrol edilirler. </a:t>
            </a:r>
          </a:p>
        </p:txBody>
      </p:sp>
      <p:sp>
        <p:nvSpPr>
          <p:cNvPr id="18437" name="Rectangle 11"/>
          <p:cNvSpPr>
            <a:spLocks noChangeArrowheads="1"/>
          </p:cNvSpPr>
          <p:nvPr/>
        </p:nvSpPr>
        <p:spPr bwMode="auto">
          <a:xfrm>
            <a:off x="4356100" y="2492375"/>
            <a:ext cx="2770188" cy="366713"/>
          </a:xfrm>
          <a:prstGeom prst="rect">
            <a:avLst/>
          </a:prstGeom>
          <a:noFill/>
          <a:ln w="9525">
            <a:noFill/>
            <a:miter lim="800000"/>
            <a:headEnd/>
            <a:tailEnd/>
          </a:ln>
        </p:spPr>
        <p:txBody>
          <a:bodyPr anchor="ctr">
            <a:spAutoFit/>
          </a:bodyPr>
          <a:lstStyle/>
          <a:p>
            <a:endParaRPr lang="tr-TR"/>
          </a:p>
        </p:txBody>
      </p:sp>
      <p:sp>
        <p:nvSpPr>
          <p:cNvPr id="320524" name="Rectangle 12"/>
          <p:cNvSpPr>
            <a:spLocks noChangeArrowheads="1"/>
          </p:cNvSpPr>
          <p:nvPr/>
        </p:nvSpPr>
        <p:spPr bwMode="auto">
          <a:xfrm>
            <a:off x="4787900" y="4367213"/>
            <a:ext cx="4356100" cy="2566987"/>
          </a:xfrm>
          <a:prstGeom prst="rect">
            <a:avLst/>
          </a:prstGeom>
          <a:solidFill>
            <a:schemeClr val="bg1"/>
          </a:solidFill>
          <a:ln w="9525">
            <a:noFill/>
            <a:miter lim="800000"/>
            <a:headEnd/>
            <a:tailEnd/>
          </a:ln>
          <a:effectLst/>
        </p:spPr>
        <p:txBody>
          <a:bodyPr anchor="ctr">
            <a:spAutoFit/>
          </a:bodyPr>
          <a:lstStyle/>
          <a:p>
            <a:pPr>
              <a:buFontTx/>
              <a:buChar char="•"/>
              <a:defRPr/>
            </a:pPr>
            <a:r>
              <a:rPr lang="tr-TR" sz="1600" b="1">
                <a:effectLst>
                  <a:outerShdw blurRad="38100" dist="38100" dir="2700000" algn="tl">
                    <a:srgbClr val="000000"/>
                  </a:outerShdw>
                </a:effectLst>
              </a:rPr>
              <a:t>Aktin ve miyozin flamentlerinin belirli bir düzen içinde yerleştiği,çizgili görünümdeki kaslardır.</a:t>
            </a:r>
          </a:p>
          <a:p>
            <a:pPr>
              <a:buFontTx/>
              <a:buChar char="•"/>
              <a:defRPr/>
            </a:pPr>
            <a:r>
              <a:rPr lang="tr-TR" sz="1600" b="1">
                <a:effectLst>
                  <a:outerShdw blurRad="38100" dist="38100" dir="2700000" algn="tl">
                    <a:srgbClr val="000000"/>
                  </a:outerShdw>
                </a:effectLst>
              </a:rPr>
              <a:t>Somatik sinir sistemi tarafından kontrol edilirler. </a:t>
            </a:r>
          </a:p>
          <a:p>
            <a:pPr>
              <a:buFontTx/>
              <a:buChar char="•"/>
              <a:defRPr/>
            </a:pPr>
            <a:r>
              <a:rPr lang="tr-TR" sz="1600" b="1">
                <a:effectLst>
                  <a:outerShdw blurRad="38100" dist="38100" dir="2700000" algn="tl">
                    <a:srgbClr val="000000"/>
                  </a:outerShdw>
                </a:effectLst>
              </a:rPr>
              <a:t>İstemli olarak çalışırlar.</a:t>
            </a:r>
          </a:p>
          <a:p>
            <a:pPr>
              <a:buFontTx/>
              <a:buChar char="•"/>
              <a:defRPr/>
            </a:pPr>
            <a:r>
              <a:rPr lang="tr-TR" sz="1600" b="1">
                <a:effectLst>
                  <a:outerShdw blurRad="38100" dist="38100" dir="2700000" algn="tl">
                    <a:srgbClr val="000000"/>
                  </a:outerShdw>
                </a:effectLst>
              </a:rPr>
              <a:t>Vücudun hareket etmesini sağlarlar</a:t>
            </a:r>
          </a:p>
          <a:p>
            <a:pPr>
              <a:defRPr/>
            </a:pPr>
            <a:r>
              <a:rPr lang="tr-TR"/>
              <a:t> </a:t>
            </a:r>
          </a:p>
        </p:txBody>
      </p:sp>
      <p:sp>
        <p:nvSpPr>
          <p:cNvPr id="320525" name="Rectangle 13"/>
          <p:cNvSpPr>
            <a:spLocks noChangeArrowheads="1"/>
          </p:cNvSpPr>
          <p:nvPr/>
        </p:nvSpPr>
        <p:spPr bwMode="auto">
          <a:xfrm>
            <a:off x="4787900" y="1341438"/>
            <a:ext cx="4176713" cy="3113087"/>
          </a:xfrm>
          <a:prstGeom prst="rect">
            <a:avLst/>
          </a:prstGeom>
          <a:solidFill>
            <a:schemeClr val="bg1"/>
          </a:solidFill>
          <a:ln w="9525">
            <a:noFill/>
            <a:miter lim="800000"/>
            <a:headEnd/>
            <a:tailEnd/>
          </a:ln>
          <a:effectLst/>
        </p:spPr>
        <p:txBody>
          <a:bodyPr anchor="ctr">
            <a:spAutoFit/>
          </a:bodyPr>
          <a:lstStyle/>
          <a:p>
            <a:pPr>
              <a:buFontTx/>
              <a:buChar char="•"/>
              <a:defRPr/>
            </a:pPr>
            <a:r>
              <a:rPr lang="tr-TR">
                <a:effectLst>
                  <a:outerShdw blurRad="38100" dist="38100" dir="2700000" algn="tl">
                    <a:srgbClr val="000000"/>
                  </a:outerShdw>
                </a:effectLst>
              </a:rPr>
              <a:t>Aktin ve miyozin flamentlerinin rastgele  yerleşim gösterdiği kaslardır.</a:t>
            </a:r>
          </a:p>
          <a:p>
            <a:pPr>
              <a:buFontTx/>
              <a:buChar char="•"/>
              <a:defRPr/>
            </a:pPr>
            <a:r>
              <a:rPr lang="tr-TR">
                <a:effectLst>
                  <a:outerShdw blurRad="38100" dist="38100" dir="2700000" algn="tl">
                    <a:srgbClr val="000000"/>
                  </a:outerShdw>
                </a:effectLst>
              </a:rPr>
              <a:t>Kan damarlarının ve iç organların yapısında bulunurlar.</a:t>
            </a:r>
          </a:p>
          <a:p>
            <a:pPr>
              <a:buFontTx/>
              <a:buChar char="•"/>
              <a:defRPr/>
            </a:pPr>
            <a:r>
              <a:rPr lang="tr-TR">
                <a:effectLst>
                  <a:outerShdw blurRad="38100" dist="38100" dir="2700000" algn="tl">
                    <a:srgbClr val="000000"/>
                  </a:outerShdw>
                </a:effectLst>
              </a:rPr>
              <a:t>Otonom sinir sistemi tarafından kontrol edilirler. </a:t>
            </a:r>
          </a:p>
          <a:p>
            <a:pPr>
              <a:buFontTx/>
              <a:buChar char="•"/>
              <a:defRPr/>
            </a:pPr>
            <a:endParaRPr lang="tr-TR">
              <a:effectLst>
                <a:outerShdw blurRad="38100" dist="38100" dir="2700000" algn="tl">
                  <a:srgbClr val="000000"/>
                </a:outerShdw>
              </a:effectLst>
            </a:endParaRPr>
          </a:p>
          <a:p>
            <a:pPr>
              <a:buFontTx/>
              <a:buChar char="•"/>
              <a:defRPr/>
            </a:pPr>
            <a:r>
              <a:rPr lang="tr-TR">
                <a:effectLst>
                  <a:outerShdw blurRad="38100" dist="38100" dir="2700000" algn="tl">
                    <a:srgbClr val="000000"/>
                  </a:outerShdw>
                </a:effectLst>
              </a:rPr>
              <a:t>İstemsiz olarak çalışırlar.</a:t>
            </a:r>
          </a:p>
          <a:p>
            <a:pPr>
              <a:defRPr/>
            </a:pPr>
            <a:r>
              <a:rPr lang="tr-TR"/>
              <a:t> </a:t>
            </a:r>
          </a:p>
        </p:txBody>
      </p:sp>
      <p:sp>
        <p:nvSpPr>
          <p:cNvPr id="320526" name="Rectangle 14"/>
          <p:cNvSpPr>
            <a:spLocks noChangeArrowheads="1"/>
          </p:cNvSpPr>
          <p:nvPr/>
        </p:nvSpPr>
        <p:spPr bwMode="auto">
          <a:xfrm>
            <a:off x="1116013" y="2133600"/>
            <a:ext cx="7272337" cy="3441700"/>
          </a:xfrm>
          <a:prstGeom prst="rect">
            <a:avLst/>
          </a:prstGeom>
          <a:noFill/>
          <a:ln w="9525">
            <a:noFill/>
            <a:miter lim="800000"/>
            <a:headEnd/>
            <a:tailEnd/>
          </a:ln>
          <a:effectLst/>
        </p:spPr>
        <p:txBody>
          <a:bodyPr anchor="ctr">
            <a:spAutoFit/>
          </a:bodyPr>
          <a:lstStyle/>
          <a:p>
            <a:pPr algn="ctr">
              <a:defRPr/>
            </a:pPr>
            <a:r>
              <a:rPr lang="tr-TR" sz="4400">
                <a:effectLst>
                  <a:outerShdw blurRad="38100" dist="38100" dir="2700000" algn="tl">
                    <a:srgbClr val="000000"/>
                  </a:outerShdw>
                </a:effectLst>
              </a:rPr>
              <a:t>Bu 3 kas dokusundan</a:t>
            </a:r>
            <a:r>
              <a:rPr lang="tr-TR" sz="4400"/>
              <a:t> antrenman bilimlerinin ilgilendiği özellikle </a:t>
            </a:r>
          </a:p>
          <a:p>
            <a:pPr algn="ctr">
              <a:defRPr/>
            </a:pPr>
            <a:r>
              <a:rPr lang="tr-TR" sz="4400"/>
              <a:t>kalp kası ve iskelet kaslarıdır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0519">
                                            <p:txEl>
                                              <p:pRg st="0" end="0"/>
                                            </p:txEl>
                                          </p:spTgt>
                                        </p:tgtEl>
                                        <p:attrNameLst>
                                          <p:attrName>style.visibility</p:attrName>
                                        </p:attrNameLst>
                                      </p:cBhvr>
                                      <p:to>
                                        <p:strVal val="visible"/>
                                      </p:to>
                                    </p:set>
                                    <p:animEffect transition="in" filter="fade">
                                      <p:cBhvr>
                                        <p:cTn id="7" dur="2000"/>
                                        <p:tgtEl>
                                          <p:spTgt spid="3205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0517"/>
                                        </p:tgtEl>
                                        <p:attrNameLst>
                                          <p:attrName>style.visibility</p:attrName>
                                        </p:attrNameLst>
                                      </p:cBhvr>
                                      <p:to>
                                        <p:strVal val="visible"/>
                                      </p:to>
                                    </p:set>
                                    <p:animEffect transition="in" filter="fade">
                                      <p:cBhvr>
                                        <p:cTn id="10" dur="2000"/>
                                        <p:tgtEl>
                                          <p:spTgt spid="320517"/>
                                        </p:tgtEl>
                                      </p:cBhvr>
                                    </p:animEffect>
                                  </p:child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320521"/>
                                        </p:tgtEl>
                                        <p:attrNameLst>
                                          <p:attrName>style.visibility</p:attrName>
                                        </p:attrNameLst>
                                      </p:cBhvr>
                                      <p:to>
                                        <p:strVal val="visible"/>
                                      </p:to>
                                    </p:set>
                                    <p:anim calcmode="lin" valueType="num">
                                      <p:cBhvr>
                                        <p:cTn id="15" dur="3000" fill="hold"/>
                                        <p:tgtEl>
                                          <p:spTgt spid="320521"/>
                                        </p:tgtEl>
                                        <p:attrNameLst>
                                          <p:attrName>ppt_w</p:attrName>
                                        </p:attrNameLst>
                                      </p:cBhvr>
                                      <p:tavLst>
                                        <p:tav tm="0">
                                          <p:val>
                                            <p:strVal val="#ppt_w*0.70"/>
                                          </p:val>
                                        </p:tav>
                                        <p:tav tm="100000">
                                          <p:val>
                                            <p:strVal val="#ppt_w"/>
                                          </p:val>
                                        </p:tav>
                                      </p:tavLst>
                                    </p:anim>
                                    <p:anim calcmode="lin" valueType="num">
                                      <p:cBhvr>
                                        <p:cTn id="16" dur="3000" fill="hold"/>
                                        <p:tgtEl>
                                          <p:spTgt spid="320521"/>
                                        </p:tgtEl>
                                        <p:attrNameLst>
                                          <p:attrName>ppt_h</p:attrName>
                                        </p:attrNameLst>
                                      </p:cBhvr>
                                      <p:tavLst>
                                        <p:tav tm="0">
                                          <p:val>
                                            <p:strVal val="#ppt_h"/>
                                          </p:val>
                                        </p:tav>
                                        <p:tav tm="100000">
                                          <p:val>
                                            <p:strVal val="#ppt_h"/>
                                          </p:val>
                                        </p:tav>
                                      </p:tavLst>
                                    </p:anim>
                                    <p:animEffect transition="in" filter="fade">
                                      <p:cBhvr>
                                        <p:cTn id="17" dur="3000"/>
                                        <p:tgtEl>
                                          <p:spTgt spid="320521"/>
                                        </p:tgtEl>
                                      </p:cBhvr>
                                    </p:animEffect>
                                  </p:childTnLst>
                                </p:cTn>
                              </p:par>
                            </p:childTnLst>
                          </p:cTn>
                        </p:par>
                        <p:par>
                          <p:cTn id="18" fill="hold">
                            <p:stCondLst>
                              <p:cond delay="3000"/>
                            </p:stCondLst>
                            <p:childTnLst>
                              <p:par>
                                <p:cTn id="19" presetID="3" presetClass="emph" presetSubtype="2" fill="hold" nodeType="afterEffect">
                                  <p:stCondLst>
                                    <p:cond delay="0"/>
                                  </p:stCondLst>
                                  <p:childTnLst>
                                    <p:animClr clrSpc="rgb" dir="cw">
                                      <p:cBhvr override="childStyle">
                                        <p:cTn id="20" dur="5000" fill="hold"/>
                                        <p:tgtEl>
                                          <p:spTgt spid="320521">
                                            <p:txEl>
                                              <p:charRg st="4294967295" end="4294967295"/>
                                            </p:txEl>
                                          </p:spTgt>
                                        </p:tgtEl>
                                        <p:attrNameLst>
                                          <p:attrName>style.color</p:attrName>
                                        </p:attrNameLst>
                                      </p:cBhvr>
                                      <p:to>
                                        <a:srgbClr val="FF0000"/>
                                      </p:to>
                                    </p:animClr>
                                  </p:childTnLst>
                                </p:cTn>
                              </p:par>
                            </p:childTnLst>
                          </p:cTn>
                        </p:par>
                      </p:childTnLst>
                    </p:cTn>
                  </p:par>
                  <p:par>
                    <p:cTn id="21" fill="hold">
                      <p:stCondLst>
                        <p:cond delay="indefinite"/>
                      </p:stCondLst>
                      <p:childTnLst>
                        <p:par>
                          <p:cTn id="22" fill="hold">
                            <p:stCondLst>
                              <p:cond delay="0"/>
                            </p:stCondLst>
                            <p:childTnLst>
                              <p:par>
                                <p:cTn id="23" presetID="55" presetClass="exit" presetSubtype="0" fill="hold" grpId="0" nodeType="clickEffect">
                                  <p:stCondLst>
                                    <p:cond delay="0"/>
                                  </p:stCondLst>
                                  <p:childTnLst>
                                    <p:anim calcmode="lin" valueType="num">
                                      <p:cBhvr>
                                        <p:cTn id="24" dur="3000"/>
                                        <p:tgtEl>
                                          <p:spTgt spid="320521"/>
                                        </p:tgtEl>
                                        <p:attrNameLst>
                                          <p:attrName>ppt_w</p:attrName>
                                        </p:attrNameLst>
                                      </p:cBhvr>
                                      <p:tavLst>
                                        <p:tav tm="0">
                                          <p:val>
                                            <p:strVal val="ppt_w"/>
                                          </p:val>
                                        </p:tav>
                                        <p:tav tm="100000">
                                          <p:val>
                                            <p:strVal val="ppt_w*0.70"/>
                                          </p:val>
                                        </p:tav>
                                      </p:tavLst>
                                    </p:anim>
                                    <p:anim calcmode="lin" valueType="num">
                                      <p:cBhvr>
                                        <p:cTn id="25" dur="3000"/>
                                        <p:tgtEl>
                                          <p:spTgt spid="320521"/>
                                        </p:tgtEl>
                                        <p:attrNameLst>
                                          <p:attrName>ppt_h</p:attrName>
                                        </p:attrNameLst>
                                      </p:cBhvr>
                                      <p:tavLst>
                                        <p:tav tm="0">
                                          <p:val>
                                            <p:strVal val="ppt_h"/>
                                          </p:val>
                                        </p:tav>
                                        <p:tav tm="100000">
                                          <p:val>
                                            <p:strVal val="ppt_h"/>
                                          </p:val>
                                        </p:tav>
                                      </p:tavLst>
                                    </p:anim>
                                    <p:animEffect transition="out" filter="fade">
                                      <p:cBhvr>
                                        <p:cTn id="26" dur="3000"/>
                                        <p:tgtEl>
                                          <p:spTgt spid="320521"/>
                                        </p:tgtEl>
                                      </p:cBhvr>
                                    </p:animEffect>
                                    <p:set>
                                      <p:cBhvr>
                                        <p:cTn id="27" dur="1" fill="hold">
                                          <p:stCondLst>
                                            <p:cond delay="2999"/>
                                          </p:stCondLst>
                                        </p:cTn>
                                        <p:tgtEl>
                                          <p:spTgt spid="320521"/>
                                        </p:tgtEl>
                                        <p:attrNameLst>
                                          <p:attrName>style.visibility</p:attrName>
                                        </p:attrNameLst>
                                      </p:cBhvr>
                                      <p:to>
                                        <p:strVal val="hidden"/>
                                      </p:to>
                                    </p:set>
                                  </p:childTnLst>
                                </p:cTn>
                              </p:par>
                            </p:childTnLst>
                          </p:cTn>
                        </p:par>
                        <p:par>
                          <p:cTn id="28" fill="hold">
                            <p:stCondLst>
                              <p:cond delay="3000"/>
                            </p:stCondLst>
                            <p:childTnLst>
                              <p:par>
                                <p:cTn id="29" presetID="55" presetClass="entr" presetSubtype="0" fill="hold" grpId="0" nodeType="afterEffect">
                                  <p:stCondLst>
                                    <p:cond delay="0"/>
                                  </p:stCondLst>
                                  <p:childTnLst>
                                    <p:set>
                                      <p:cBhvr>
                                        <p:cTn id="30" dur="1" fill="hold">
                                          <p:stCondLst>
                                            <p:cond delay="0"/>
                                          </p:stCondLst>
                                        </p:cTn>
                                        <p:tgtEl>
                                          <p:spTgt spid="320524"/>
                                        </p:tgtEl>
                                        <p:attrNameLst>
                                          <p:attrName>style.visibility</p:attrName>
                                        </p:attrNameLst>
                                      </p:cBhvr>
                                      <p:to>
                                        <p:strVal val="visible"/>
                                      </p:to>
                                    </p:set>
                                    <p:anim calcmode="lin" valueType="num">
                                      <p:cBhvr>
                                        <p:cTn id="31" dur="2000" fill="hold"/>
                                        <p:tgtEl>
                                          <p:spTgt spid="320524"/>
                                        </p:tgtEl>
                                        <p:attrNameLst>
                                          <p:attrName>ppt_w</p:attrName>
                                        </p:attrNameLst>
                                      </p:cBhvr>
                                      <p:tavLst>
                                        <p:tav tm="0">
                                          <p:val>
                                            <p:strVal val="#ppt_w*0.70"/>
                                          </p:val>
                                        </p:tav>
                                        <p:tav tm="100000">
                                          <p:val>
                                            <p:strVal val="#ppt_w"/>
                                          </p:val>
                                        </p:tav>
                                      </p:tavLst>
                                    </p:anim>
                                    <p:anim calcmode="lin" valueType="num">
                                      <p:cBhvr>
                                        <p:cTn id="32" dur="2000" fill="hold"/>
                                        <p:tgtEl>
                                          <p:spTgt spid="320524"/>
                                        </p:tgtEl>
                                        <p:attrNameLst>
                                          <p:attrName>ppt_h</p:attrName>
                                        </p:attrNameLst>
                                      </p:cBhvr>
                                      <p:tavLst>
                                        <p:tav tm="0">
                                          <p:val>
                                            <p:strVal val="#ppt_h"/>
                                          </p:val>
                                        </p:tav>
                                        <p:tav tm="100000">
                                          <p:val>
                                            <p:strVal val="#ppt_h"/>
                                          </p:val>
                                        </p:tav>
                                      </p:tavLst>
                                    </p:anim>
                                    <p:animEffect transition="in" filter="fade">
                                      <p:cBhvr>
                                        <p:cTn id="33" dur="2000"/>
                                        <p:tgtEl>
                                          <p:spTgt spid="320524"/>
                                        </p:tgtEl>
                                      </p:cBhvr>
                                    </p:animEffect>
                                  </p:childTnLst>
                                </p:cTn>
                              </p:par>
                            </p:childTnLst>
                          </p:cTn>
                        </p:par>
                        <p:par>
                          <p:cTn id="34" fill="hold">
                            <p:stCondLst>
                              <p:cond delay="5000"/>
                            </p:stCondLst>
                            <p:childTnLst>
                              <p:par>
                                <p:cTn id="35" presetID="3" presetClass="emph" presetSubtype="2" fill="hold" grpId="1" nodeType="afterEffect">
                                  <p:stCondLst>
                                    <p:cond delay="0"/>
                                  </p:stCondLst>
                                  <p:childTnLst>
                                    <p:animClr clrSpc="rgb" dir="cw">
                                      <p:cBhvr override="childStyle">
                                        <p:cTn id="36" dur="5000" fill="hold"/>
                                        <p:tgtEl>
                                          <p:spTgt spid="320524">
                                            <p:txEl>
                                              <p:charRg st="4294967295" end="4294967295"/>
                                            </p:txEl>
                                          </p:spTgt>
                                        </p:tgtEl>
                                        <p:attrNameLst>
                                          <p:attrName>style.color</p:attrName>
                                        </p:attrNameLst>
                                      </p:cBhvr>
                                      <p:to>
                                        <a:srgbClr val="FF0000"/>
                                      </p:to>
                                    </p:animClr>
                                  </p:childTnLst>
                                </p:cTn>
                              </p:par>
                            </p:childTnLst>
                          </p:cTn>
                        </p:par>
                      </p:childTnLst>
                    </p:cTn>
                  </p:par>
                  <p:par>
                    <p:cTn id="37" fill="hold">
                      <p:stCondLst>
                        <p:cond delay="indefinite"/>
                      </p:stCondLst>
                      <p:childTnLst>
                        <p:par>
                          <p:cTn id="38" fill="hold">
                            <p:stCondLst>
                              <p:cond delay="0"/>
                            </p:stCondLst>
                            <p:childTnLst>
                              <p:par>
                                <p:cTn id="39" presetID="55" presetClass="exit" presetSubtype="0" fill="hold" grpId="2" nodeType="clickEffect">
                                  <p:stCondLst>
                                    <p:cond delay="0"/>
                                  </p:stCondLst>
                                  <p:childTnLst>
                                    <p:anim calcmode="lin" valueType="num">
                                      <p:cBhvr>
                                        <p:cTn id="40" dur="3000"/>
                                        <p:tgtEl>
                                          <p:spTgt spid="320524"/>
                                        </p:tgtEl>
                                        <p:attrNameLst>
                                          <p:attrName>ppt_w</p:attrName>
                                        </p:attrNameLst>
                                      </p:cBhvr>
                                      <p:tavLst>
                                        <p:tav tm="0">
                                          <p:val>
                                            <p:strVal val="ppt_w"/>
                                          </p:val>
                                        </p:tav>
                                        <p:tav tm="100000">
                                          <p:val>
                                            <p:strVal val="ppt_w*0.70"/>
                                          </p:val>
                                        </p:tav>
                                      </p:tavLst>
                                    </p:anim>
                                    <p:anim calcmode="lin" valueType="num">
                                      <p:cBhvr>
                                        <p:cTn id="41" dur="3000"/>
                                        <p:tgtEl>
                                          <p:spTgt spid="320524"/>
                                        </p:tgtEl>
                                        <p:attrNameLst>
                                          <p:attrName>ppt_h</p:attrName>
                                        </p:attrNameLst>
                                      </p:cBhvr>
                                      <p:tavLst>
                                        <p:tav tm="0">
                                          <p:val>
                                            <p:strVal val="ppt_h"/>
                                          </p:val>
                                        </p:tav>
                                        <p:tav tm="100000">
                                          <p:val>
                                            <p:strVal val="ppt_h"/>
                                          </p:val>
                                        </p:tav>
                                      </p:tavLst>
                                    </p:anim>
                                    <p:animEffect transition="out" filter="fade">
                                      <p:cBhvr>
                                        <p:cTn id="42" dur="3000"/>
                                        <p:tgtEl>
                                          <p:spTgt spid="320524"/>
                                        </p:tgtEl>
                                      </p:cBhvr>
                                    </p:animEffect>
                                    <p:set>
                                      <p:cBhvr>
                                        <p:cTn id="43" dur="1" fill="hold">
                                          <p:stCondLst>
                                            <p:cond delay="2999"/>
                                          </p:stCondLst>
                                        </p:cTn>
                                        <p:tgtEl>
                                          <p:spTgt spid="320524"/>
                                        </p:tgtEl>
                                        <p:attrNameLst>
                                          <p:attrName>style.visibility</p:attrName>
                                        </p:attrNameLst>
                                      </p:cBhvr>
                                      <p:to>
                                        <p:strVal val="hidden"/>
                                      </p:to>
                                    </p:set>
                                  </p:childTnLst>
                                </p:cTn>
                              </p:par>
                            </p:childTnLst>
                          </p:cTn>
                        </p:par>
                        <p:par>
                          <p:cTn id="44" fill="hold">
                            <p:stCondLst>
                              <p:cond delay="3000"/>
                            </p:stCondLst>
                            <p:childTnLst>
                              <p:par>
                                <p:cTn id="45" presetID="55" presetClass="entr" presetSubtype="0" fill="hold" grpId="0" nodeType="afterEffect">
                                  <p:stCondLst>
                                    <p:cond delay="0"/>
                                  </p:stCondLst>
                                  <p:childTnLst>
                                    <p:set>
                                      <p:cBhvr>
                                        <p:cTn id="46" dur="1" fill="hold">
                                          <p:stCondLst>
                                            <p:cond delay="0"/>
                                          </p:stCondLst>
                                        </p:cTn>
                                        <p:tgtEl>
                                          <p:spTgt spid="320525"/>
                                        </p:tgtEl>
                                        <p:attrNameLst>
                                          <p:attrName>style.visibility</p:attrName>
                                        </p:attrNameLst>
                                      </p:cBhvr>
                                      <p:to>
                                        <p:strVal val="visible"/>
                                      </p:to>
                                    </p:set>
                                    <p:anim calcmode="lin" valueType="num">
                                      <p:cBhvr>
                                        <p:cTn id="47" dur="2000" fill="hold"/>
                                        <p:tgtEl>
                                          <p:spTgt spid="320525"/>
                                        </p:tgtEl>
                                        <p:attrNameLst>
                                          <p:attrName>ppt_w</p:attrName>
                                        </p:attrNameLst>
                                      </p:cBhvr>
                                      <p:tavLst>
                                        <p:tav tm="0">
                                          <p:val>
                                            <p:strVal val="#ppt_w*0.70"/>
                                          </p:val>
                                        </p:tav>
                                        <p:tav tm="100000">
                                          <p:val>
                                            <p:strVal val="#ppt_w"/>
                                          </p:val>
                                        </p:tav>
                                      </p:tavLst>
                                    </p:anim>
                                    <p:anim calcmode="lin" valueType="num">
                                      <p:cBhvr>
                                        <p:cTn id="48" dur="2000" fill="hold"/>
                                        <p:tgtEl>
                                          <p:spTgt spid="320525"/>
                                        </p:tgtEl>
                                        <p:attrNameLst>
                                          <p:attrName>ppt_h</p:attrName>
                                        </p:attrNameLst>
                                      </p:cBhvr>
                                      <p:tavLst>
                                        <p:tav tm="0">
                                          <p:val>
                                            <p:strVal val="#ppt_h"/>
                                          </p:val>
                                        </p:tav>
                                        <p:tav tm="100000">
                                          <p:val>
                                            <p:strVal val="#ppt_h"/>
                                          </p:val>
                                        </p:tav>
                                      </p:tavLst>
                                    </p:anim>
                                    <p:animEffect transition="in" filter="fade">
                                      <p:cBhvr>
                                        <p:cTn id="49" dur="2000"/>
                                        <p:tgtEl>
                                          <p:spTgt spid="320525"/>
                                        </p:tgtEl>
                                      </p:cBhvr>
                                    </p:animEffect>
                                  </p:childTnLst>
                                </p:cTn>
                              </p:par>
                            </p:childTnLst>
                          </p:cTn>
                        </p:par>
                        <p:par>
                          <p:cTn id="50" fill="hold">
                            <p:stCondLst>
                              <p:cond delay="5000"/>
                            </p:stCondLst>
                            <p:childTnLst>
                              <p:par>
                                <p:cTn id="51" presetID="3" presetClass="emph" presetSubtype="2" fill="hold" grpId="1" nodeType="afterEffect">
                                  <p:stCondLst>
                                    <p:cond delay="0"/>
                                  </p:stCondLst>
                                  <p:childTnLst>
                                    <p:animClr clrSpc="rgb" dir="cw">
                                      <p:cBhvr override="childStyle">
                                        <p:cTn id="52" dur="5000" fill="hold"/>
                                        <p:tgtEl>
                                          <p:spTgt spid="320525">
                                            <p:txEl>
                                              <p:charRg st="4294967295" end="4294967295"/>
                                            </p:txEl>
                                          </p:spTgt>
                                        </p:tgtEl>
                                        <p:attrNameLst>
                                          <p:attrName>style.color</p:attrName>
                                        </p:attrNameLst>
                                      </p:cBhvr>
                                      <p:to>
                                        <a:srgbClr val="FF0000"/>
                                      </p:to>
                                    </p:animClr>
                                  </p:childTnLst>
                                </p:cTn>
                              </p:par>
                            </p:childTnLst>
                          </p:cTn>
                        </p:par>
                      </p:childTnLst>
                    </p:cTn>
                  </p:par>
                  <p:par>
                    <p:cTn id="53" fill="hold">
                      <p:stCondLst>
                        <p:cond delay="indefinite"/>
                      </p:stCondLst>
                      <p:childTnLst>
                        <p:par>
                          <p:cTn id="54" fill="hold">
                            <p:stCondLst>
                              <p:cond delay="0"/>
                            </p:stCondLst>
                            <p:childTnLst>
                              <p:par>
                                <p:cTn id="55" presetID="55" presetClass="exit" presetSubtype="0" fill="hold" grpId="2" nodeType="clickEffect">
                                  <p:stCondLst>
                                    <p:cond delay="0"/>
                                  </p:stCondLst>
                                  <p:childTnLst>
                                    <p:anim calcmode="lin" valueType="num">
                                      <p:cBhvr>
                                        <p:cTn id="56" dur="3000"/>
                                        <p:tgtEl>
                                          <p:spTgt spid="320525"/>
                                        </p:tgtEl>
                                        <p:attrNameLst>
                                          <p:attrName>ppt_w</p:attrName>
                                        </p:attrNameLst>
                                      </p:cBhvr>
                                      <p:tavLst>
                                        <p:tav tm="0">
                                          <p:val>
                                            <p:strVal val="ppt_w"/>
                                          </p:val>
                                        </p:tav>
                                        <p:tav tm="100000">
                                          <p:val>
                                            <p:strVal val="ppt_w*0.70"/>
                                          </p:val>
                                        </p:tav>
                                      </p:tavLst>
                                    </p:anim>
                                    <p:anim calcmode="lin" valueType="num">
                                      <p:cBhvr>
                                        <p:cTn id="57" dur="3000"/>
                                        <p:tgtEl>
                                          <p:spTgt spid="320525"/>
                                        </p:tgtEl>
                                        <p:attrNameLst>
                                          <p:attrName>ppt_h</p:attrName>
                                        </p:attrNameLst>
                                      </p:cBhvr>
                                      <p:tavLst>
                                        <p:tav tm="0">
                                          <p:val>
                                            <p:strVal val="ppt_h"/>
                                          </p:val>
                                        </p:tav>
                                        <p:tav tm="100000">
                                          <p:val>
                                            <p:strVal val="ppt_h"/>
                                          </p:val>
                                        </p:tav>
                                      </p:tavLst>
                                    </p:anim>
                                    <p:animEffect transition="out" filter="fade">
                                      <p:cBhvr>
                                        <p:cTn id="58" dur="3000"/>
                                        <p:tgtEl>
                                          <p:spTgt spid="320525"/>
                                        </p:tgtEl>
                                      </p:cBhvr>
                                    </p:animEffect>
                                    <p:set>
                                      <p:cBhvr>
                                        <p:cTn id="59" dur="1" fill="hold">
                                          <p:stCondLst>
                                            <p:cond delay="2999"/>
                                          </p:stCondLst>
                                        </p:cTn>
                                        <p:tgtEl>
                                          <p:spTgt spid="320525"/>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2000"/>
                                        <p:tgtEl>
                                          <p:spTgt spid="320517"/>
                                        </p:tgtEl>
                                      </p:cBhvr>
                                    </p:animEffect>
                                    <p:set>
                                      <p:cBhvr>
                                        <p:cTn id="62" dur="1" fill="hold">
                                          <p:stCondLst>
                                            <p:cond delay="1999"/>
                                          </p:stCondLst>
                                        </p:cTn>
                                        <p:tgtEl>
                                          <p:spTgt spid="320517"/>
                                        </p:tgtEl>
                                        <p:attrNameLst>
                                          <p:attrName>style.visibility</p:attrName>
                                        </p:attrNameLst>
                                      </p:cBhvr>
                                      <p:to>
                                        <p:strVal val="hidden"/>
                                      </p:to>
                                    </p:set>
                                  </p:childTnLst>
                                </p:cTn>
                              </p:par>
                            </p:childTnLst>
                          </p:cTn>
                        </p:par>
                        <p:par>
                          <p:cTn id="63" fill="hold">
                            <p:stCondLst>
                              <p:cond delay="3000"/>
                            </p:stCondLst>
                            <p:childTnLst>
                              <p:par>
                                <p:cTn id="64" presetID="8" presetClass="entr" presetSubtype="32" fill="hold" grpId="0" nodeType="afterEffect">
                                  <p:stCondLst>
                                    <p:cond delay="0"/>
                                  </p:stCondLst>
                                  <p:childTnLst>
                                    <p:set>
                                      <p:cBhvr>
                                        <p:cTn id="65" dur="1" fill="hold">
                                          <p:stCondLst>
                                            <p:cond delay="0"/>
                                          </p:stCondLst>
                                        </p:cTn>
                                        <p:tgtEl>
                                          <p:spTgt spid="320526"/>
                                        </p:tgtEl>
                                        <p:attrNameLst>
                                          <p:attrName>style.visibility</p:attrName>
                                        </p:attrNameLst>
                                      </p:cBhvr>
                                      <p:to>
                                        <p:strVal val="visible"/>
                                      </p:to>
                                    </p:set>
                                    <p:animEffect transition="in" filter="diamond(out)">
                                      <p:cBhvr>
                                        <p:cTn id="66" dur="2000"/>
                                        <p:tgtEl>
                                          <p:spTgt spid="3205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2000"/>
                                        <p:tgtEl>
                                          <p:spTgt spid="320519">
                                            <p:txEl>
                                              <p:pRg st="0" end="0"/>
                                            </p:txEl>
                                          </p:spTgt>
                                        </p:tgtEl>
                                      </p:cBhvr>
                                    </p:animEffect>
                                    <p:set>
                                      <p:cBhvr>
                                        <p:cTn id="71" dur="1" fill="hold">
                                          <p:stCondLst>
                                            <p:cond delay="1999"/>
                                          </p:stCondLst>
                                        </p:cTn>
                                        <p:tgtEl>
                                          <p:spTgt spid="320519">
                                            <p:txEl>
                                              <p:pRg st="0" end="0"/>
                                            </p:txEl>
                                          </p:spTgt>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2000"/>
                                        <p:tgtEl>
                                          <p:spTgt spid="320526"/>
                                        </p:tgtEl>
                                      </p:cBhvr>
                                    </p:animEffect>
                                    <p:set>
                                      <p:cBhvr>
                                        <p:cTn id="74" dur="1" fill="hold">
                                          <p:stCondLst>
                                            <p:cond delay="1999"/>
                                          </p:stCondLst>
                                        </p:cTn>
                                        <p:tgtEl>
                                          <p:spTgt spid="3205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0519" grpId="0" build="p"/>
      <p:bldP spid="320519" grpId="1" build="p"/>
      <p:bldP spid="320521" grpId="0" animBg="1"/>
      <p:bldP spid="320524" grpId="0" animBg="1"/>
      <p:bldP spid="320524" grpId="1"/>
      <p:bldP spid="320524" grpId="2" animBg="1"/>
      <p:bldP spid="320525" grpId="0" animBg="1"/>
      <p:bldP spid="320525" grpId="1"/>
      <p:bldP spid="320525" grpId="2" animBg="1"/>
      <p:bldP spid="320526" grpId="0"/>
      <p:bldP spid="320526" grpId="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eaLnBrk="1" hangingPunct="1">
              <a:defRPr/>
            </a:pPr>
            <a:r>
              <a:rPr lang="tr-TR" sz="4000" smtClean="0">
                <a:solidFill>
                  <a:srgbClr val="FF0000"/>
                </a:solidFill>
              </a:rPr>
              <a:t>Antrenmanın Kas Sistemi Üzerine Hedefleri</a:t>
            </a:r>
          </a:p>
        </p:txBody>
      </p:sp>
      <p:sp>
        <p:nvSpPr>
          <p:cNvPr id="308227" name="Rectangle 3"/>
          <p:cNvSpPr>
            <a:spLocks noGrp="1" noChangeArrowheads="1"/>
          </p:cNvSpPr>
          <p:nvPr>
            <p:ph type="body" sz="half" idx="1"/>
          </p:nvPr>
        </p:nvSpPr>
        <p:spPr>
          <a:xfrm>
            <a:off x="250825" y="1628775"/>
            <a:ext cx="5834063" cy="4895850"/>
          </a:xfrm>
        </p:spPr>
        <p:txBody>
          <a:bodyPr/>
          <a:lstStyle/>
          <a:p>
            <a:pPr marL="355600" indent="-355600" algn="ctr" eaLnBrk="1" hangingPunct="1">
              <a:lnSpc>
                <a:spcPct val="90000"/>
              </a:lnSpc>
              <a:buFont typeface="Wingdings" pitchFamily="2" charset="2"/>
              <a:buNone/>
              <a:defRPr/>
            </a:pPr>
            <a:r>
              <a:rPr lang="tr-TR" sz="2000" smtClean="0"/>
              <a:t>Roux ve Lange’e </a:t>
            </a:r>
          </a:p>
          <a:p>
            <a:pPr marL="355600" indent="-355600" algn="ctr" eaLnBrk="1" hangingPunct="1">
              <a:lnSpc>
                <a:spcPct val="90000"/>
              </a:lnSpc>
              <a:buFont typeface="Wingdings" pitchFamily="2" charset="2"/>
              <a:buNone/>
              <a:defRPr/>
            </a:pPr>
            <a:r>
              <a:rPr lang="tr-TR" sz="2000" smtClean="0"/>
              <a:t>göre kasların 3 antrenman şekli vardır:</a:t>
            </a:r>
          </a:p>
          <a:p>
            <a:pPr marL="355600" indent="-355600" algn="ctr" eaLnBrk="1" hangingPunct="1">
              <a:lnSpc>
                <a:spcPct val="90000"/>
              </a:lnSpc>
              <a:buFont typeface="Wingdings" pitchFamily="2" charset="2"/>
              <a:buNone/>
              <a:defRPr/>
            </a:pPr>
            <a:endParaRPr lang="tr-TR" sz="2000" smtClean="0"/>
          </a:p>
          <a:p>
            <a:pPr marL="355600" indent="-355600" eaLnBrk="1" hangingPunct="1">
              <a:lnSpc>
                <a:spcPct val="90000"/>
              </a:lnSpc>
              <a:buFont typeface="Wingdings" pitchFamily="2" charset="2"/>
              <a:buAutoNum type="arabicPeriod"/>
              <a:defRPr/>
            </a:pPr>
            <a:r>
              <a:rPr lang="tr-TR" sz="2000" smtClean="0">
                <a:solidFill>
                  <a:srgbClr val="FFFF00"/>
                </a:solidFill>
              </a:rPr>
              <a:t>Kuvvet geliştirmeye yönelik antrenman</a:t>
            </a:r>
          </a:p>
          <a:p>
            <a:pPr marL="355600" indent="-355600" eaLnBrk="1" hangingPunct="1">
              <a:lnSpc>
                <a:spcPct val="90000"/>
              </a:lnSpc>
              <a:buFont typeface="Wingdings" pitchFamily="2" charset="2"/>
              <a:buAutoNum type="arabicPeriod"/>
              <a:defRPr/>
            </a:pPr>
            <a:r>
              <a:rPr lang="tr-TR" sz="2000" smtClean="0">
                <a:solidFill>
                  <a:srgbClr val="FFFF00"/>
                </a:solidFill>
              </a:rPr>
              <a:t>Sürat geliştirmeye yönelik antrenman</a:t>
            </a:r>
          </a:p>
          <a:p>
            <a:pPr marL="355600" indent="-355600" eaLnBrk="1" hangingPunct="1">
              <a:lnSpc>
                <a:spcPct val="90000"/>
              </a:lnSpc>
              <a:buFont typeface="Wingdings" pitchFamily="2" charset="2"/>
              <a:buAutoNum type="arabicPeriod"/>
              <a:defRPr/>
            </a:pPr>
            <a:r>
              <a:rPr lang="tr-TR" sz="2000" smtClean="0">
                <a:solidFill>
                  <a:srgbClr val="FFFF00"/>
                </a:solidFill>
              </a:rPr>
              <a:t>Dayanıklılık geliştirmeye yönelik antrenman</a:t>
            </a:r>
          </a:p>
          <a:p>
            <a:pPr marL="355600" indent="-355600" eaLnBrk="1" hangingPunct="1">
              <a:lnSpc>
                <a:spcPct val="90000"/>
              </a:lnSpc>
              <a:buFont typeface="Wingdings" pitchFamily="2" charset="2"/>
              <a:buNone/>
              <a:defRPr/>
            </a:pPr>
            <a:endParaRPr lang="tr-TR" sz="2000" smtClean="0">
              <a:solidFill>
                <a:srgbClr val="FFFF00"/>
              </a:solidFill>
            </a:endParaRPr>
          </a:p>
          <a:p>
            <a:pPr marL="355600" indent="-355600" eaLnBrk="1" hangingPunct="1">
              <a:lnSpc>
                <a:spcPct val="90000"/>
              </a:lnSpc>
              <a:buFont typeface="Wingdings" pitchFamily="2" charset="2"/>
              <a:buNone/>
              <a:defRPr/>
            </a:pPr>
            <a:r>
              <a:rPr lang="tr-TR" sz="2000" smtClean="0"/>
              <a:t>	Kasların hangi özelliğinin geliştirileceği, öngörülen şartlar çerçevesinde yüklenmenin çeşidine bağlıdır.</a:t>
            </a:r>
          </a:p>
          <a:p>
            <a:pPr marL="355600" indent="-355600" eaLnBrk="1" hangingPunct="1">
              <a:lnSpc>
                <a:spcPct val="90000"/>
              </a:lnSpc>
              <a:buFont typeface="Wingdings" pitchFamily="2" charset="2"/>
              <a:buNone/>
              <a:defRPr/>
            </a:pPr>
            <a:endParaRPr lang="tr-TR" sz="2000" smtClean="0"/>
          </a:p>
          <a:p>
            <a:pPr marL="355600" indent="-355600" eaLnBrk="1" hangingPunct="1">
              <a:lnSpc>
                <a:spcPct val="90000"/>
              </a:lnSpc>
              <a:defRPr/>
            </a:pPr>
            <a:endParaRPr lang="tr-TR" sz="2000" smtClean="0"/>
          </a:p>
          <a:p>
            <a:pPr marL="355600" indent="-355600" eaLnBrk="1" hangingPunct="1">
              <a:lnSpc>
                <a:spcPct val="90000"/>
              </a:lnSpc>
              <a:buFont typeface="Wingdings" pitchFamily="2" charset="2"/>
              <a:buNone/>
              <a:defRPr/>
            </a:pPr>
            <a:endParaRPr lang="tr-TR" sz="2000" smtClean="0"/>
          </a:p>
        </p:txBody>
      </p:sp>
      <p:pic>
        <p:nvPicPr>
          <p:cNvPr id="308228" name="Picture 4" descr="bodybuilding01"/>
          <p:cNvPicPr>
            <a:picLocks noChangeAspect="1" noChangeArrowheads="1"/>
          </p:cNvPicPr>
          <p:nvPr>
            <p:ph sz="half" idx="2"/>
          </p:nvPr>
        </p:nvPicPr>
        <p:blipFill>
          <a:blip r:embed="rId3" cstate="print"/>
          <a:srcRect/>
          <a:stretch>
            <a:fillRect/>
          </a:stretch>
        </p:blipFill>
        <p:spPr>
          <a:xfrm>
            <a:off x="6084888" y="1773238"/>
            <a:ext cx="2722562" cy="386715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8226"/>
                                        </p:tgtEl>
                                        <p:attrNameLst>
                                          <p:attrName>style.visibility</p:attrName>
                                        </p:attrNameLst>
                                      </p:cBhvr>
                                      <p:to>
                                        <p:strVal val="visible"/>
                                      </p:to>
                                    </p:set>
                                    <p:animEffect transition="in" filter="fade">
                                      <p:cBhvr>
                                        <p:cTn id="7" dur="2000"/>
                                        <p:tgtEl>
                                          <p:spTgt spid="308226"/>
                                        </p:tgtEl>
                                      </p:cBhvr>
                                    </p:animEffect>
                                  </p:childTnLst>
                                </p:cTn>
                              </p:par>
                              <p:par>
                                <p:cTn id="8" presetID="10" presetClass="entr" presetSubtype="0" fill="hold" nodeType="withEffect">
                                  <p:stCondLst>
                                    <p:cond delay="0"/>
                                  </p:stCondLst>
                                  <p:childTnLst>
                                    <p:set>
                                      <p:cBhvr>
                                        <p:cTn id="9" dur="1" fill="hold">
                                          <p:stCondLst>
                                            <p:cond delay="0"/>
                                          </p:stCondLst>
                                        </p:cTn>
                                        <p:tgtEl>
                                          <p:spTgt spid="308228"/>
                                        </p:tgtEl>
                                        <p:attrNameLst>
                                          <p:attrName>style.visibility</p:attrName>
                                        </p:attrNameLst>
                                      </p:cBhvr>
                                      <p:to>
                                        <p:strVal val="visible"/>
                                      </p:to>
                                    </p:set>
                                    <p:animEffect transition="in" filter="fade">
                                      <p:cBhvr>
                                        <p:cTn id="10" dur="2000"/>
                                        <p:tgtEl>
                                          <p:spTgt spid="308228"/>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308227">
                                            <p:txEl>
                                              <p:pRg st="0" end="0"/>
                                            </p:txEl>
                                          </p:spTgt>
                                        </p:tgtEl>
                                        <p:attrNameLst>
                                          <p:attrName>style.visibility</p:attrName>
                                        </p:attrNameLst>
                                      </p:cBhvr>
                                      <p:to>
                                        <p:strVal val="visible"/>
                                      </p:to>
                                    </p:set>
                                    <p:animEffect transition="in" filter="fade">
                                      <p:cBhvr>
                                        <p:cTn id="14" dur="2000"/>
                                        <p:tgtEl>
                                          <p:spTgt spid="308227">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308227">
                                            <p:txEl>
                                              <p:pRg st="1" end="1"/>
                                            </p:txEl>
                                          </p:spTgt>
                                        </p:tgtEl>
                                        <p:attrNameLst>
                                          <p:attrName>style.visibility</p:attrName>
                                        </p:attrNameLst>
                                      </p:cBhvr>
                                      <p:to>
                                        <p:strVal val="visible"/>
                                      </p:to>
                                    </p:set>
                                    <p:animEffect transition="in" filter="fade">
                                      <p:cBhvr>
                                        <p:cTn id="18" dur="2000"/>
                                        <p:tgtEl>
                                          <p:spTgt spid="308227">
                                            <p:txEl>
                                              <p:pRg st="1" end="1"/>
                                            </p:txEl>
                                          </p:spTgt>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308227">
                                            <p:txEl>
                                              <p:pRg st="3" end="3"/>
                                            </p:txEl>
                                          </p:spTgt>
                                        </p:tgtEl>
                                        <p:attrNameLst>
                                          <p:attrName>style.visibility</p:attrName>
                                        </p:attrNameLst>
                                      </p:cBhvr>
                                      <p:to>
                                        <p:strVal val="visible"/>
                                      </p:to>
                                    </p:set>
                                    <p:animEffect transition="in" filter="fade">
                                      <p:cBhvr>
                                        <p:cTn id="22" dur="2000"/>
                                        <p:tgtEl>
                                          <p:spTgt spid="308227">
                                            <p:txEl>
                                              <p:pRg st="3" end="3"/>
                                            </p:txEl>
                                          </p:spTgt>
                                        </p:tgtEl>
                                      </p:cBhvr>
                                    </p:animEffect>
                                  </p:childTnLst>
                                </p:cTn>
                              </p:par>
                            </p:childTnLst>
                          </p:cTn>
                        </p:par>
                        <p:par>
                          <p:cTn id="23" fill="hold">
                            <p:stCondLst>
                              <p:cond delay="8000"/>
                            </p:stCondLst>
                            <p:childTnLst>
                              <p:par>
                                <p:cTn id="24" presetID="10" presetClass="entr" presetSubtype="0" fill="hold" nodeType="afterEffect">
                                  <p:stCondLst>
                                    <p:cond delay="0"/>
                                  </p:stCondLst>
                                  <p:childTnLst>
                                    <p:set>
                                      <p:cBhvr>
                                        <p:cTn id="25" dur="1" fill="hold">
                                          <p:stCondLst>
                                            <p:cond delay="0"/>
                                          </p:stCondLst>
                                        </p:cTn>
                                        <p:tgtEl>
                                          <p:spTgt spid="308227">
                                            <p:txEl>
                                              <p:pRg st="4" end="4"/>
                                            </p:txEl>
                                          </p:spTgt>
                                        </p:tgtEl>
                                        <p:attrNameLst>
                                          <p:attrName>style.visibility</p:attrName>
                                        </p:attrNameLst>
                                      </p:cBhvr>
                                      <p:to>
                                        <p:strVal val="visible"/>
                                      </p:to>
                                    </p:set>
                                    <p:animEffect transition="in" filter="fade">
                                      <p:cBhvr>
                                        <p:cTn id="26" dur="2000"/>
                                        <p:tgtEl>
                                          <p:spTgt spid="308227">
                                            <p:txEl>
                                              <p:pRg st="4" end="4"/>
                                            </p:txEl>
                                          </p:spTgt>
                                        </p:tgtEl>
                                      </p:cBhvr>
                                    </p:animEffect>
                                  </p:childTnLst>
                                </p:cTn>
                              </p:par>
                            </p:childTnLst>
                          </p:cTn>
                        </p:par>
                        <p:par>
                          <p:cTn id="27" fill="hold">
                            <p:stCondLst>
                              <p:cond delay="10000"/>
                            </p:stCondLst>
                            <p:childTnLst>
                              <p:par>
                                <p:cTn id="28" presetID="10" presetClass="entr" presetSubtype="0" fill="hold" nodeType="afterEffect">
                                  <p:stCondLst>
                                    <p:cond delay="0"/>
                                  </p:stCondLst>
                                  <p:childTnLst>
                                    <p:set>
                                      <p:cBhvr>
                                        <p:cTn id="29" dur="1" fill="hold">
                                          <p:stCondLst>
                                            <p:cond delay="0"/>
                                          </p:stCondLst>
                                        </p:cTn>
                                        <p:tgtEl>
                                          <p:spTgt spid="308227">
                                            <p:txEl>
                                              <p:pRg st="5" end="5"/>
                                            </p:txEl>
                                          </p:spTgt>
                                        </p:tgtEl>
                                        <p:attrNameLst>
                                          <p:attrName>style.visibility</p:attrName>
                                        </p:attrNameLst>
                                      </p:cBhvr>
                                      <p:to>
                                        <p:strVal val="visible"/>
                                      </p:to>
                                    </p:set>
                                    <p:animEffect transition="in" filter="fade">
                                      <p:cBhvr>
                                        <p:cTn id="30" dur="2000"/>
                                        <p:tgtEl>
                                          <p:spTgt spid="308227">
                                            <p:txEl>
                                              <p:pRg st="5" end="5"/>
                                            </p:txEl>
                                          </p:spTgt>
                                        </p:tgtEl>
                                      </p:cBhvr>
                                    </p:animEffect>
                                  </p:childTnLst>
                                </p:cTn>
                              </p:par>
                            </p:childTnLst>
                          </p:cTn>
                        </p:par>
                        <p:par>
                          <p:cTn id="31" fill="hold">
                            <p:stCondLst>
                              <p:cond delay="12000"/>
                            </p:stCondLst>
                            <p:childTnLst>
                              <p:par>
                                <p:cTn id="32" presetID="10" presetClass="entr" presetSubtype="0" fill="hold" nodeType="afterEffect">
                                  <p:stCondLst>
                                    <p:cond delay="0"/>
                                  </p:stCondLst>
                                  <p:childTnLst>
                                    <p:set>
                                      <p:cBhvr>
                                        <p:cTn id="33" dur="1" fill="hold">
                                          <p:stCondLst>
                                            <p:cond delay="0"/>
                                          </p:stCondLst>
                                        </p:cTn>
                                        <p:tgtEl>
                                          <p:spTgt spid="308227">
                                            <p:txEl>
                                              <p:pRg st="7" end="7"/>
                                            </p:txEl>
                                          </p:spTgt>
                                        </p:tgtEl>
                                        <p:attrNameLst>
                                          <p:attrName>style.visibility</p:attrName>
                                        </p:attrNameLst>
                                      </p:cBhvr>
                                      <p:to>
                                        <p:strVal val="visible"/>
                                      </p:to>
                                    </p:set>
                                    <p:animEffect transition="in" filter="fade">
                                      <p:cBhvr>
                                        <p:cTn id="34" dur="2000"/>
                                        <p:tgtEl>
                                          <p:spTgt spid="3082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2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p:txBody>
          <a:bodyPr/>
          <a:lstStyle/>
          <a:p>
            <a:pPr eaLnBrk="1" hangingPunct="1">
              <a:defRPr/>
            </a:pPr>
            <a:r>
              <a:rPr lang="tr-TR" sz="4000" smtClean="0">
                <a:solidFill>
                  <a:srgbClr val="FF0000"/>
                </a:solidFill>
              </a:rPr>
              <a:t>Antrenmanın Kaslar Üzerine Etkileri</a:t>
            </a:r>
          </a:p>
        </p:txBody>
      </p:sp>
      <p:sp>
        <p:nvSpPr>
          <p:cNvPr id="309251" name="Rectangle 3"/>
          <p:cNvSpPr>
            <a:spLocks noGrp="1" noChangeArrowheads="1"/>
          </p:cNvSpPr>
          <p:nvPr>
            <p:ph type="body" idx="1"/>
          </p:nvPr>
        </p:nvSpPr>
        <p:spPr>
          <a:xfrm>
            <a:off x="468313" y="1628775"/>
            <a:ext cx="8229600" cy="4530725"/>
          </a:xfrm>
        </p:spPr>
        <p:txBody>
          <a:bodyPr/>
          <a:lstStyle/>
          <a:p>
            <a:pPr eaLnBrk="1" hangingPunct="1">
              <a:defRPr/>
            </a:pPr>
            <a:r>
              <a:rPr lang="tr-TR" sz="2800" smtClean="0"/>
              <a:t>Kas hipertrofisi</a:t>
            </a:r>
          </a:p>
          <a:p>
            <a:pPr eaLnBrk="1" hangingPunct="1">
              <a:defRPr/>
            </a:pPr>
            <a:r>
              <a:rPr lang="tr-TR" sz="2800" smtClean="0"/>
              <a:t>Kas lifi çapının büyümesiyle kas kuvvetinin artması</a:t>
            </a:r>
          </a:p>
          <a:p>
            <a:pPr eaLnBrk="1" hangingPunct="1">
              <a:defRPr/>
            </a:pPr>
            <a:r>
              <a:rPr lang="tr-TR" sz="2800" smtClean="0"/>
              <a:t>Kas içi oksijen depolarının artması</a:t>
            </a:r>
          </a:p>
          <a:p>
            <a:pPr eaLnBrk="1" hangingPunct="1">
              <a:defRPr/>
            </a:pPr>
            <a:r>
              <a:rPr lang="tr-TR" sz="2800" smtClean="0"/>
              <a:t>Aerobik ve anaerobik enzimlerin artması</a:t>
            </a:r>
          </a:p>
          <a:p>
            <a:pPr eaLnBrk="1" hangingPunct="1">
              <a:defRPr/>
            </a:pPr>
            <a:r>
              <a:rPr lang="tr-TR" sz="2800" smtClean="0"/>
              <a:t>Kas içi enerji kaynaklarının artması</a:t>
            </a:r>
          </a:p>
          <a:p>
            <a:pPr eaLnBrk="1" hangingPunct="1">
              <a:defRPr/>
            </a:pPr>
            <a:r>
              <a:rPr lang="tr-TR" sz="2800" smtClean="0"/>
              <a:t>Kaslarda sinir sisteminin gelişmesi</a:t>
            </a:r>
          </a:p>
          <a:p>
            <a:pPr eaLnBrk="1" hangingPunct="1">
              <a:defRPr/>
            </a:pPr>
            <a:r>
              <a:rPr lang="tr-TR" sz="2800" smtClean="0"/>
              <a:t>Laktik asite karşı dayanıklılığın ve yorgunluk eşiğinin artması</a:t>
            </a:r>
          </a:p>
        </p:txBody>
      </p:sp>
      <p:sp>
        <p:nvSpPr>
          <p:cNvPr id="309252" name="Text Box 4"/>
          <p:cNvSpPr txBox="1">
            <a:spLocks noChangeArrowheads="1"/>
          </p:cNvSpPr>
          <p:nvPr/>
        </p:nvSpPr>
        <p:spPr bwMode="auto">
          <a:xfrm>
            <a:off x="1042988" y="2852738"/>
            <a:ext cx="7777162" cy="3743325"/>
          </a:xfrm>
          <a:prstGeom prst="rect">
            <a:avLst/>
          </a:prstGeom>
          <a:noFill/>
          <a:ln w="9525">
            <a:noFill/>
            <a:miter lim="800000"/>
            <a:headEnd/>
            <a:tailEnd/>
          </a:ln>
        </p:spPr>
        <p:txBody>
          <a:bodyPr>
            <a:spAutoFit/>
          </a:bodyPr>
          <a:lstStyle/>
          <a:p>
            <a:pPr algn="ctr"/>
            <a:r>
              <a:rPr lang="tr-TR" sz="2400" b="1"/>
              <a:t>Hipertrofi kas liflerinin enine kesit alanının artmasıdır. </a:t>
            </a:r>
          </a:p>
          <a:p>
            <a:pPr algn="ctr"/>
            <a:endParaRPr lang="tr-TR" sz="2400" b="1"/>
          </a:p>
          <a:p>
            <a:pPr algn="ctr"/>
            <a:r>
              <a:rPr lang="tr-TR" sz="2400" b="1"/>
              <a:t>Antrenmanla kaslarda %30-60 kadar hipertrofi görülebilir.</a:t>
            </a:r>
          </a:p>
          <a:p>
            <a:pPr algn="ctr"/>
            <a:endParaRPr lang="tr-TR" sz="2400" b="1"/>
          </a:p>
          <a:p>
            <a:pPr algn="ctr"/>
            <a:r>
              <a:rPr lang="tr-TR" sz="2400" b="1"/>
              <a:t>Antrenmanlarla kas içi hücre elemanları sayısının artması ve kas lifinin genişlemesi sağlanır. Böylece kasın kuvvetinde artış görülür.</a:t>
            </a:r>
          </a:p>
        </p:txBody>
      </p:sp>
      <p:sp>
        <p:nvSpPr>
          <p:cNvPr id="309254" name="Text Box 6"/>
          <p:cNvSpPr txBox="1">
            <a:spLocks noChangeArrowheads="1"/>
          </p:cNvSpPr>
          <p:nvPr/>
        </p:nvSpPr>
        <p:spPr bwMode="auto">
          <a:xfrm>
            <a:off x="684213" y="2349500"/>
            <a:ext cx="7848600" cy="4114800"/>
          </a:xfrm>
          <a:prstGeom prst="rect">
            <a:avLst/>
          </a:prstGeom>
          <a:noFill/>
          <a:ln w="9525">
            <a:noFill/>
            <a:miter lim="800000"/>
            <a:headEnd/>
            <a:tailEnd/>
          </a:ln>
        </p:spPr>
        <p:txBody>
          <a:bodyPr>
            <a:spAutoFit/>
          </a:bodyPr>
          <a:lstStyle/>
          <a:p>
            <a:pPr algn="ctr"/>
            <a:r>
              <a:rPr lang="tr-TR" sz="2000" b="1"/>
              <a:t>Antrenmanla beraber kas liflerindeki miyofibrillerin ve hücre elemanlarının artmasıyla kas hacminde büyüme meydana gelir. </a:t>
            </a:r>
          </a:p>
          <a:p>
            <a:pPr algn="ctr"/>
            <a:endParaRPr lang="tr-TR" sz="2000" b="1"/>
          </a:p>
          <a:p>
            <a:pPr algn="ctr"/>
            <a:r>
              <a:rPr lang="tr-TR" sz="2000" b="1"/>
              <a:t>Antrenmansız kişilerde her cm</a:t>
            </a:r>
            <a:r>
              <a:rPr lang="tr-TR" sz="2000" b="1" baseline="30000"/>
              <a:t>2</a:t>
            </a:r>
            <a:r>
              <a:rPr lang="tr-TR" sz="2000" b="1"/>
              <a:t>’lik kas kesiti  3-4 kg’lık bir kuvvet oluşturabilirken, yapılan kuvvet antrenmanlarıyla bu değer 9-10 kg’a kadar çıkabilmektedir.</a:t>
            </a:r>
          </a:p>
          <a:p>
            <a:pPr algn="ctr"/>
            <a:r>
              <a:rPr lang="tr-TR" sz="2000" b="1"/>
              <a:t> </a:t>
            </a:r>
          </a:p>
          <a:p>
            <a:pPr algn="ctr"/>
            <a:r>
              <a:rPr lang="tr-TR" sz="2000" b="1"/>
              <a:t>Hipertrofi ile birlikte, yapılan antrenmana bağlı olarak kas kuvvetinde % 25-35 artış görülür.</a:t>
            </a:r>
          </a:p>
          <a:p>
            <a:pPr algn="ctr"/>
            <a:endParaRPr lang="tr-TR" sz="2000" b="1"/>
          </a:p>
          <a:p>
            <a:pPr algn="ctr"/>
            <a:r>
              <a:rPr lang="tr-TR" sz="2400" b="1"/>
              <a:t> </a:t>
            </a:r>
          </a:p>
        </p:txBody>
      </p:sp>
      <p:sp>
        <p:nvSpPr>
          <p:cNvPr id="309255" name="Text Box 7"/>
          <p:cNvSpPr txBox="1">
            <a:spLocks noChangeArrowheads="1"/>
          </p:cNvSpPr>
          <p:nvPr/>
        </p:nvSpPr>
        <p:spPr bwMode="auto">
          <a:xfrm>
            <a:off x="971550" y="3429000"/>
            <a:ext cx="7272338" cy="1187450"/>
          </a:xfrm>
          <a:prstGeom prst="rect">
            <a:avLst/>
          </a:prstGeom>
          <a:noFill/>
          <a:ln w="9525">
            <a:noFill/>
            <a:miter lim="800000"/>
            <a:headEnd/>
            <a:tailEnd/>
          </a:ln>
        </p:spPr>
        <p:txBody>
          <a:bodyPr>
            <a:spAutoFit/>
          </a:bodyPr>
          <a:lstStyle/>
          <a:p>
            <a:pPr algn="ctr"/>
            <a:r>
              <a:rPr lang="tr-TR" sz="2400" b="1"/>
              <a:t>Antrenmanla beraber kas içindeki oksijen deposu olan  miyoglobinlerin sayısı ve hacmi artar. </a:t>
            </a:r>
          </a:p>
        </p:txBody>
      </p:sp>
      <p:sp>
        <p:nvSpPr>
          <p:cNvPr id="309256" name="Text Box 8"/>
          <p:cNvSpPr txBox="1">
            <a:spLocks noChangeArrowheads="1"/>
          </p:cNvSpPr>
          <p:nvPr/>
        </p:nvSpPr>
        <p:spPr bwMode="auto">
          <a:xfrm>
            <a:off x="1403350" y="2492375"/>
            <a:ext cx="6789738" cy="3937000"/>
          </a:xfrm>
          <a:prstGeom prst="rect">
            <a:avLst/>
          </a:prstGeom>
          <a:noFill/>
          <a:ln w="9525">
            <a:noFill/>
            <a:miter lim="800000"/>
            <a:headEnd/>
            <a:tailEnd/>
          </a:ln>
        </p:spPr>
        <p:txBody>
          <a:bodyPr>
            <a:spAutoFit/>
          </a:bodyPr>
          <a:lstStyle/>
          <a:p>
            <a:pPr algn="ctr"/>
            <a:r>
              <a:rPr lang="tr-TR" b="1"/>
              <a:t>Enzimler vücuttaki kimyasal tepkimeleri başlatan, hızlandıran kimyasal uyaranlardır.</a:t>
            </a:r>
          </a:p>
          <a:p>
            <a:pPr algn="ctr"/>
            <a:endParaRPr lang="tr-TR" b="1"/>
          </a:p>
          <a:p>
            <a:pPr algn="ctr"/>
            <a:r>
              <a:rPr lang="tr-TR" b="1"/>
              <a:t>Yapılan antrenmanların özelliğine bağlı olarak aerobik veya anaerobik enzim aktivitelerinde artış görülür. Bu enzim aktivitelerinin artmasıyla aerobik ve anaerobik güç daha çabuk ortaya çıkar.</a:t>
            </a:r>
          </a:p>
          <a:p>
            <a:pPr algn="ctr"/>
            <a:endParaRPr lang="tr-TR" b="1"/>
          </a:p>
          <a:p>
            <a:pPr algn="ctr"/>
            <a:r>
              <a:rPr lang="tr-TR" b="1"/>
              <a:t>Anaerobik içerikli(sürat, kuvvet vb) antrenmanlar ile  fosforilaz, fosfofruktoinaz, laktat dehidrogenaz vb. anaerobik enzim ve kapasitelerinde artış görülür.</a:t>
            </a:r>
          </a:p>
          <a:p>
            <a:pPr algn="ctr"/>
            <a:r>
              <a:rPr lang="tr-TR" b="1"/>
              <a:t>Aerobik içerikli antrenmanlar (dayanıklılık) ile aerobik enzim ve kapasiteleri arttırılır.</a:t>
            </a:r>
          </a:p>
        </p:txBody>
      </p:sp>
      <p:sp>
        <p:nvSpPr>
          <p:cNvPr id="309257" name="Text Box 9"/>
          <p:cNvSpPr txBox="1">
            <a:spLocks noChangeArrowheads="1"/>
          </p:cNvSpPr>
          <p:nvPr/>
        </p:nvSpPr>
        <p:spPr bwMode="auto">
          <a:xfrm>
            <a:off x="900113" y="2852738"/>
            <a:ext cx="7200900" cy="2654300"/>
          </a:xfrm>
          <a:prstGeom prst="rect">
            <a:avLst/>
          </a:prstGeom>
          <a:noFill/>
          <a:ln w="9525">
            <a:noFill/>
            <a:miter lim="800000"/>
            <a:headEnd/>
            <a:tailEnd/>
          </a:ln>
        </p:spPr>
        <p:txBody>
          <a:bodyPr>
            <a:spAutoFit/>
          </a:bodyPr>
          <a:lstStyle/>
          <a:p>
            <a:pPr algn="ctr"/>
            <a:r>
              <a:rPr lang="tr-TR" sz="2800"/>
              <a:t>Düzenli yapılan antrenmanlarla kas içi enerji kaynakları arttırılır.</a:t>
            </a:r>
          </a:p>
          <a:p>
            <a:pPr algn="ctr"/>
            <a:endParaRPr lang="tr-TR" sz="2800"/>
          </a:p>
          <a:p>
            <a:pPr algn="ctr"/>
            <a:r>
              <a:rPr lang="tr-TR" sz="2800"/>
              <a:t>Kas içindeki ATP, CP, Glikojen ve Trigliserit (Yağ molekülleri) depolarında artış görülür</a:t>
            </a:r>
          </a:p>
        </p:txBody>
      </p:sp>
      <p:sp>
        <p:nvSpPr>
          <p:cNvPr id="309259" name="Text Box 11"/>
          <p:cNvSpPr txBox="1">
            <a:spLocks noChangeArrowheads="1"/>
          </p:cNvSpPr>
          <p:nvPr/>
        </p:nvSpPr>
        <p:spPr bwMode="auto">
          <a:xfrm>
            <a:off x="971550" y="2997200"/>
            <a:ext cx="6913563" cy="1190625"/>
          </a:xfrm>
          <a:prstGeom prst="rect">
            <a:avLst/>
          </a:prstGeom>
          <a:noFill/>
          <a:ln w="9525">
            <a:noFill/>
            <a:miter lim="800000"/>
            <a:headEnd/>
            <a:tailEnd/>
          </a:ln>
        </p:spPr>
        <p:txBody>
          <a:bodyPr>
            <a:spAutoFit/>
          </a:bodyPr>
          <a:lstStyle/>
          <a:p>
            <a:pPr algn="ctr"/>
            <a:r>
              <a:rPr lang="tr-TR" b="1"/>
              <a:t>Antrenmanlarla beraber kas içi ve kaslar arası koordinasyon gelişir.</a:t>
            </a:r>
          </a:p>
          <a:p>
            <a:pPr algn="ctr"/>
            <a:endParaRPr lang="tr-TR" b="1"/>
          </a:p>
          <a:p>
            <a:pPr algn="ctr"/>
            <a:r>
              <a:rPr lang="tr-TR" b="1"/>
              <a:t>Tekrarlanan sportif beceriler otomatikleşir.</a:t>
            </a:r>
          </a:p>
        </p:txBody>
      </p:sp>
      <p:sp>
        <p:nvSpPr>
          <p:cNvPr id="309261" name="Text Box 13"/>
          <p:cNvSpPr txBox="1">
            <a:spLocks noChangeArrowheads="1"/>
          </p:cNvSpPr>
          <p:nvPr/>
        </p:nvSpPr>
        <p:spPr bwMode="auto">
          <a:xfrm>
            <a:off x="950913" y="2651125"/>
            <a:ext cx="6789737" cy="2563813"/>
          </a:xfrm>
          <a:prstGeom prst="rect">
            <a:avLst/>
          </a:prstGeom>
          <a:noFill/>
          <a:ln w="9525">
            <a:noFill/>
            <a:miter lim="800000"/>
            <a:headEnd/>
            <a:tailEnd/>
          </a:ln>
        </p:spPr>
        <p:txBody>
          <a:bodyPr>
            <a:spAutoFit/>
          </a:bodyPr>
          <a:lstStyle/>
          <a:p>
            <a:pPr algn="ctr"/>
            <a:r>
              <a:rPr lang="tr-TR" b="1"/>
              <a:t>Laktik asit enerji sistemine yönelik yapılan çalışmalarla kaslar asidik ortamda çalışmaya alışırlar ve laktik aside karşı dayanıklılık geliştirirler. </a:t>
            </a:r>
          </a:p>
          <a:p>
            <a:pPr algn="ctr"/>
            <a:endParaRPr lang="tr-TR" b="1"/>
          </a:p>
          <a:p>
            <a:pPr algn="ctr"/>
            <a:r>
              <a:rPr lang="tr-TR" b="1"/>
              <a:t>Bu da yoğun yüklenmelerde çalışmanın daha uzun süre devam ettirilebilmesini sağlar.</a:t>
            </a:r>
          </a:p>
          <a:p>
            <a:pPr algn="ctr"/>
            <a:endParaRPr lang="tr-TR" b="1"/>
          </a:p>
          <a:p>
            <a:pPr algn="ctr"/>
            <a:r>
              <a:rPr lang="tr-TR" b="1"/>
              <a:t>Yorgunluk geciktirilir.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9250"/>
                                        </p:tgtEl>
                                        <p:attrNameLst>
                                          <p:attrName>style.visibility</p:attrName>
                                        </p:attrNameLst>
                                      </p:cBhvr>
                                      <p:to>
                                        <p:strVal val="visible"/>
                                      </p:to>
                                    </p:set>
                                    <p:animEffect transition="in" filter="fade">
                                      <p:cBhvr>
                                        <p:cTn id="7" dur="2000"/>
                                        <p:tgtEl>
                                          <p:spTgt spid="309250"/>
                                        </p:tgtEl>
                                      </p:cBhvr>
                                    </p:animEffect>
                                  </p:childTnLst>
                                </p:cTn>
                              </p:par>
                            </p:childTnLst>
                          </p:cTn>
                        </p:par>
                        <p:par>
                          <p:cTn id="8" fill="hold">
                            <p:stCondLst>
                              <p:cond delay="2000"/>
                            </p:stCondLst>
                            <p:childTnLst>
                              <p:par>
                                <p:cTn id="9" presetID="14" presetClass="entr" presetSubtype="10" fill="hold" grpId="0" nodeType="afterEffect">
                                  <p:stCondLst>
                                    <p:cond delay="0"/>
                                  </p:stCondLst>
                                  <p:childTnLst>
                                    <p:set>
                                      <p:cBhvr>
                                        <p:cTn id="10" dur="1" fill="hold">
                                          <p:stCondLst>
                                            <p:cond delay="0"/>
                                          </p:stCondLst>
                                        </p:cTn>
                                        <p:tgtEl>
                                          <p:spTgt spid="309251">
                                            <p:txEl>
                                              <p:pRg st="0" end="0"/>
                                            </p:txEl>
                                          </p:spTgt>
                                        </p:tgtEl>
                                        <p:attrNameLst>
                                          <p:attrName>style.visibility</p:attrName>
                                        </p:attrNameLst>
                                      </p:cBhvr>
                                      <p:to>
                                        <p:strVal val="visible"/>
                                      </p:to>
                                    </p:set>
                                    <p:animEffect transition="in" filter="randombar(horizontal)">
                                      <p:cBhvr>
                                        <p:cTn id="11" dur="500"/>
                                        <p:tgtEl>
                                          <p:spTgt spid="309251">
                                            <p:txEl>
                                              <p:pRg st="0" end="0"/>
                                            </p:txEl>
                                          </p:spTgt>
                                        </p:tgtEl>
                                      </p:cBhvr>
                                    </p:animEffect>
                                  </p:childTnLst>
                                </p:cTn>
                              </p:par>
                            </p:childTnLst>
                          </p:cTn>
                        </p:par>
                        <p:par>
                          <p:cTn id="12" fill="hold">
                            <p:stCondLst>
                              <p:cond delay="2500"/>
                            </p:stCondLst>
                            <p:childTnLst>
                              <p:par>
                                <p:cTn id="13" presetID="14" presetClass="entr" presetSubtype="10" fill="hold" grpId="0" nodeType="afterEffect">
                                  <p:stCondLst>
                                    <p:cond delay="0"/>
                                  </p:stCondLst>
                                  <p:childTnLst>
                                    <p:set>
                                      <p:cBhvr>
                                        <p:cTn id="14" dur="1" fill="hold">
                                          <p:stCondLst>
                                            <p:cond delay="0"/>
                                          </p:stCondLst>
                                        </p:cTn>
                                        <p:tgtEl>
                                          <p:spTgt spid="309251">
                                            <p:txEl>
                                              <p:pRg st="1" end="1"/>
                                            </p:txEl>
                                          </p:spTgt>
                                        </p:tgtEl>
                                        <p:attrNameLst>
                                          <p:attrName>style.visibility</p:attrName>
                                        </p:attrNameLst>
                                      </p:cBhvr>
                                      <p:to>
                                        <p:strVal val="visible"/>
                                      </p:to>
                                    </p:set>
                                    <p:animEffect transition="in" filter="randombar(horizontal)">
                                      <p:cBhvr>
                                        <p:cTn id="15" dur="500"/>
                                        <p:tgtEl>
                                          <p:spTgt spid="309251">
                                            <p:txEl>
                                              <p:pRg st="1" end="1"/>
                                            </p:txEl>
                                          </p:spTgt>
                                        </p:tgtEl>
                                      </p:cBhvr>
                                    </p:animEffect>
                                  </p:childTnLst>
                                </p:cTn>
                              </p:par>
                            </p:childTnLst>
                          </p:cTn>
                        </p:par>
                        <p:par>
                          <p:cTn id="16" fill="hold">
                            <p:stCondLst>
                              <p:cond delay="3000"/>
                            </p:stCondLst>
                            <p:childTnLst>
                              <p:par>
                                <p:cTn id="17" presetID="14" presetClass="entr" presetSubtype="10" fill="hold" grpId="0" nodeType="afterEffect">
                                  <p:stCondLst>
                                    <p:cond delay="0"/>
                                  </p:stCondLst>
                                  <p:childTnLst>
                                    <p:set>
                                      <p:cBhvr>
                                        <p:cTn id="18" dur="1" fill="hold">
                                          <p:stCondLst>
                                            <p:cond delay="0"/>
                                          </p:stCondLst>
                                        </p:cTn>
                                        <p:tgtEl>
                                          <p:spTgt spid="309251">
                                            <p:txEl>
                                              <p:pRg st="2" end="2"/>
                                            </p:txEl>
                                          </p:spTgt>
                                        </p:tgtEl>
                                        <p:attrNameLst>
                                          <p:attrName>style.visibility</p:attrName>
                                        </p:attrNameLst>
                                      </p:cBhvr>
                                      <p:to>
                                        <p:strVal val="visible"/>
                                      </p:to>
                                    </p:set>
                                    <p:animEffect transition="in" filter="randombar(horizontal)">
                                      <p:cBhvr>
                                        <p:cTn id="19" dur="500"/>
                                        <p:tgtEl>
                                          <p:spTgt spid="309251">
                                            <p:txEl>
                                              <p:pRg st="2" end="2"/>
                                            </p:txEl>
                                          </p:spTgt>
                                        </p:tgtEl>
                                      </p:cBhvr>
                                    </p:animEffect>
                                  </p:childTnLst>
                                </p:cTn>
                              </p:par>
                            </p:childTnLst>
                          </p:cTn>
                        </p:par>
                        <p:par>
                          <p:cTn id="20" fill="hold">
                            <p:stCondLst>
                              <p:cond delay="3500"/>
                            </p:stCondLst>
                            <p:childTnLst>
                              <p:par>
                                <p:cTn id="21" presetID="14" presetClass="entr" presetSubtype="10" fill="hold" grpId="0" nodeType="afterEffect">
                                  <p:stCondLst>
                                    <p:cond delay="0"/>
                                  </p:stCondLst>
                                  <p:childTnLst>
                                    <p:set>
                                      <p:cBhvr>
                                        <p:cTn id="22" dur="1" fill="hold">
                                          <p:stCondLst>
                                            <p:cond delay="0"/>
                                          </p:stCondLst>
                                        </p:cTn>
                                        <p:tgtEl>
                                          <p:spTgt spid="309251">
                                            <p:txEl>
                                              <p:pRg st="3" end="3"/>
                                            </p:txEl>
                                          </p:spTgt>
                                        </p:tgtEl>
                                        <p:attrNameLst>
                                          <p:attrName>style.visibility</p:attrName>
                                        </p:attrNameLst>
                                      </p:cBhvr>
                                      <p:to>
                                        <p:strVal val="visible"/>
                                      </p:to>
                                    </p:set>
                                    <p:animEffect transition="in" filter="randombar(horizontal)">
                                      <p:cBhvr>
                                        <p:cTn id="23" dur="500"/>
                                        <p:tgtEl>
                                          <p:spTgt spid="309251">
                                            <p:txEl>
                                              <p:pRg st="3" end="3"/>
                                            </p:txEl>
                                          </p:spTgt>
                                        </p:tgtEl>
                                      </p:cBhvr>
                                    </p:animEffect>
                                  </p:childTnLst>
                                </p:cTn>
                              </p:par>
                            </p:childTnLst>
                          </p:cTn>
                        </p:par>
                        <p:par>
                          <p:cTn id="24" fill="hold">
                            <p:stCondLst>
                              <p:cond delay="4000"/>
                            </p:stCondLst>
                            <p:childTnLst>
                              <p:par>
                                <p:cTn id="25" presetID="14" presetClass="entr" presetSubtype="10" fill="hold" grpId="0" nodeType="afterEffect">
                                  <p:stCondLst>
                                    <p:cond delay="0"/>
                                  </p:stCondLst>
                                  <p:childTnLst>
                                    <p:set>
                                      <p:cBhvr>
                                        <p:cTn id="26" dur="1" fill="hold">
                                          <p:stCondLst>
                                            <p:cond delay="0"/>
                                          </p:stCondLst>
                                        </p:cTn>
                                        <p:tgtEl>
                                          <p:spTgt spid="309251">
                                            <p:txEl>
                                              <p:pRg st="4" end="4"/>
                                            </p:txEl>
                                          </p:spTgt>
                                        </p:tgtEl>
                                        <p:attrNameLst>
                                          <p:attrName>style.visibility</p:attrName>
                                        </p:attrNameLst>
                                      </p:cBhvr>
                                      <p:to>
                                        <p:strVal val="visible"/>
                                      </p:to>
                                    </p:set>
                                    <p:animEffect transition="in" filter="randombar(horizontal)">
                                      <p:cBhvr>
                                        <p:cTn id="27" dur="500"/>
                                        <p:tgtEl>
                                          <p:spTgt spid="309251">
                                            <p:txEl>
                                              <p:pRg st="4" end="4"/>
                                            </p:txEl>
                                          </p:spTgt>
                                        </p:tgtEl>
                                      </p:cBhvr>
                                    </p:animEffect>
                                  </p:childTnLst>
                                </p:cTn>
                              </p:par>
                            </p:childTnLst>
                          </p:cTn>
                        </p:par>
                        <p:par>
                          <p:cTn id="28" fill="hold">
                            <p:stCondLst>
                              <p:cond delay="4500"/>
                            </p:stCondLst>
                            <p:childTnLst>
                              <p:par>
                                <p:cTn id="29" presetID="14" presetClass="entr" presetSubtype="10" fill="hold" grpId="0" nodeType="afterEffect">
                                  <p:stCondLst>
                                    <p:cond delay="0"/>
                                  </p:stCondLst>
                                  <p:childTnLst>
                                    <p:set>
                                      <p:cBhvr>
                                        <p:cTn id="30" dur="1" fill="hold">
                                          <p:stCondLst>
                                            <p:cond delay="0"/>
                                          </p:stCondLst>
                                        </p:cTn>
                                        <p:tgtEl>
                                          <p:spTgt spid="309251">
                                            <p:txEl>
                                              <p:pRg st="5" end="5"/>
                                            </p:txEl>
                                          </p:spTgt>
                                        </p:tgtEl>
                                        <p:attrNameLst>
                                          <p:attrName>style.visibility</p:attrName>
                                        </p:attrNameLst>
                                      </p:cBhvr>
                                      <p:to>
                                        <p:strVal val="visible"/>
                                      </p:to>
                                    </p:set>
                                    <p:animEffect transition="in" filter="randombar(horizontal)">
                                      <p:cBhvr>
                                        <p:cTn id="31" dur="500"/>
                                        <p:tgtEl>
                                          <p:spTgt spid="309251">
                                            <p:txEl>
                                              <p:pRg st="5" end="5"/>
                                            </p:txEl>
                                          </p:spTgt>
                                        </p:tgtEl>
                                      </p:cBhvr>
                                    </p:animEffect>
                                  </p:childTnLst>
                                </p:cTn>
                              </p:par>
                            </p:childTnLst>
                          </p:cTn>
                        </p:par>
                        <p:par>
                          <p:cTn id="32" fill="hold">
                            <p:stCondLst>
                              <p:cond delay="5000"/>
                            </p:stCondLst>
                            <p:childTnLst>
                              <p:par>
                                <p:cTn id="33" presetID="14" presetClass="entr" presetSubtype="10" fill="hold" grpId="0" nodeType="afterEffect">
                                  <p:stCondLst>
                                    <p:cond delay="0"/>
                                  </p:stCondLst>
                                  <p:childTnLst>
                                    <p:set>
                                      <p:cBhvr>
                                        <p:cTn id="34" dur="1" fill="hold">
                                          <p:stCondLst>
                                            <p:cond delay="0"/>
                                          </p:stCondLst>
                                        </p:cTn>
                                        <p:tgtEl>
                                          <p:spTgt spid="309251">
                                            <p:txEl>
                                              <p:pRg st="6" end="6"/>
                                            </p:txEl>
                                          </p:spTgt>
                                        </p:tgtEl>
                                        <p:attrNameLst>
                                          <p:attrName>style.visibility</p:attrName>
                                        </p:attrNameLst>
                                      </p:cBhvr>
                                      <p:to>
                                        <p:strVal val="visible"/>
                                      </p:to>
                                    </p:set>
                                    <p:animEffect transition="in" filter="randombar(horizontal)">
                                      <p:cBhvr>
                                        <p:cTn id="35" dur="500"/>
                                        <p:tgtEl>
                                          <p:spTgt spid="309251">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6" presetClass="path" presetSubtype="0" accel="50000" decel="50000" fill="hold" nodeType="clickEffect">
                                  <p:stCondLst>
                                    <p:cond delay="0"/>
                                  </p:stCondLst>
                                  <p:childTnLst>
                                    <p:animMotion origin="layout" path="M -1.66667E-6 -1.44509E-6 L 0.26302 -0.02312 " pathEditMode="relative" rAng="0" ptsTypes="AA">
                                      <p:cBhvr>
                                        <p:cTn id="39" dur="2000" fill="hold"/>
                                        <p:tgtEl>
                                          <p:spTgt spid="309251">
                                            <p:txEl>
                                              <p:pRg st="0" end="0"/>
                                            </p:txEl>
                                          </p:spTgt>
                                        </p:tgtEl>
                                        <p:attrNameLst>
                                          <p:attrName>ppt_x</p:attrName>
                                          <p:attrName>ppt_y</p:attrName>
                                        </p:attrNameLst>
                                      </p:cBhvr>
                                      <p:rCtr x="131" y="-12"/>
                                    </p:animMotion>
                                  </p:childTnLst>
                                </p:cTn>
                              </p:par>
                            </p:childTnLst>
                          </p:cTn>
                        </p:par>
                        <p:par>
                          <p:cTn id="40" fill="hold">
                            <p:stCondLst>
                              <p:cond delay="2000"/>
                            </p:stCondLst>
                            <p:childTnLst>
                              <p:par>
                                <p:cTn id="41" presetID="3" presetClass="emph" presetSubtype="2" fill="hold" nodeType="afterEffect">
                                  <p:stCondLst>
                                    <p:cond delay="0"/>
                                  </p:stCondLst>
                                  <p:childTnLst>
                                    <p:animClr clrSpc="rgb" dir="cw">
                                      <p:cBhvr override="childStyle">
                                        <p:cTn id="42" dur="2000" fill="hold"/>
                                        <p:tgtEl>
                                          <p:spTgt spid="309251">
                                            <p:txEl>
                                              <p:pRg st="0" end="0"/>
                                            </p:txEl>
                                          </p:spTgt>
                                        </p:tgtEl>
                                        <p:attrNameLst>
                                          <p:attrName>style.color</p:attrName>
                                        </p:attrNameLst>
                                      </p:cBhvr>
                                      <p:to>
                                        <a:srgbClr val="FFFF00"/>
                                      </p:to>
                                    </p:animClr>
                                  </p:childTnLst>
                                </p:cTn>
                              </p:par>
                              <p:par>
                                <p:cTn id="43" presetID="10" presetClass="exit" presetSubtype="0" fill="hold" nodeType="withEffect">
                                  <p:stCondLst>
                                    <p:cond delay="0"/>
                                  </p:stCondLst>
                                  <p:childTnLst>
                                    <p:animEffect transition="out" filter="fade">
                                      <p:cBhvr>
                                        <p:cTn id="44" dur="1000"/>
                                        <p:tgtEl>
                                          <p:spTgt spid="309251">
                                            <p:txEl>
                                              <p:pRg st="1" end="1"/>
                                            </p:txEl>
                                          </p:spTgt>
                                        </p:tgtEl>
                                      </p:cBhvr>
                                    </p:animEffect>
                                    <p:set>
                                      <p:cBhvr>
                                        <p:cTn id="45" dur="1" fill="hold">
                                          <p:stCondLst>
                                            <p:cond delay="999"/>
                                          </p:stCondLst>
                                        </p:cTn>
                                        <p:tgtEl>
                                          <p:spTgt spid="309251">
                                            <p:txEl>
                                              <p:pRg st="1" end="1"/>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1000"/>
                                        <p:tgtEl>
                                          <p:spTgt spid="309251">
                                            <p:txEl>
                                              <p:pRg st="2" end="2"/>
                                            </p:txEl>
                                          </p:spTgt>
                                        </p:tgtEl>
                                      </p:cBhvr>
                                    </p:animEffect>
                                    <p:set>
                                      <p:cBhvr>
                                        <p:cTn id="48" dur="1" fill="hold">
                                          <p:stCondLst>
                                            <p:cond delay="999"/>
                                          </p:stCondLst>
                                        </p:cTn>
                                        <p:tgtEl>
                                          <p:spTgt spid="309251">
                                            <p:txEl>
                                              <p:pRg st="2" end="2"/>
                                            </p:txEl>
                                          </p:spTgt>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1000"/>
                                        <p:tgtEl>
                                          <p:spTgt spid="309251">
                                            <p:txEl>
                                              <p:pRg st="3" end="3"/>
                                            </p:txEl>
                                          </p:spTgt>
                                        </p:tgtEl>
                                      </p:cBhvr>
                                    </p:animEffect>
                                    <p:set>
                                      <p:cBhvr>
                                        <p:cTn id="51" dur="1" fill="hold">
                                          <p:stCondLst>
                                            <p:cond delay="999"/>
                                          </p:stCondLst>
                                        </p:cTn>
                                        <p:tgtEl>
                                          <p:spTgt spid="309251">
                                            <p:txEl>
                                              <p:pRg st="3" end="3"/>
                                            </p:txEl>
                                          </p:spTgt>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1000"/>
                                        <p:tgtEl>
                                          <p:spTgt spid="309251">
                                            <p:txEl>
                                              <p:pRg st="4" end="4"/>
                                            </p:txEl>
                                          </p:spTgt>
                                        </p:tgtEl>
                                      </p:cBhvr>
                                    </p:animEffect>
                                    <p:set>
                                      <p:cBhvr>
                                        <p:cTn id="54" dur="1" fill="hold">
                                          <p:stCondLst>
                                            <p:cond delay="999"/>
                                          </p:stCondLst>
                                        </p:cTn>
                                        <p:tgtEl>
                                          <p:spTgt spid="309251">
                                            <p:txEl>
                                              <p:pRg st="4" end="4"/>
                                            </p:txEl>
                                          </p:spTgt>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1000"/>
                                        <p:tgtEl>
                                          <p:spTgt spid="309251">
                                            <p:txEl>
                                              <p:pRg st="5" end="5"/>
                                            </p:txEl>
                                          </p:spTgt>
                                        </p:tgtEl>
                                      </p:cBhvr>
                                    </p:animEffect>
                                    <p:set>
                                      <p:cBhvr>
                                        <p:cTn id="57" dur="1" fill="hold">
                                          <p:stCondLst>
                                            <p:cond delay="999"/>
                                          </p:stCondLst>
                                        </p:cTn>
                                        <p:tgtEl>
                                          <p:spTgt spid="309251">
                                            <p:txEl>
                                              <p:pRg st="5" end="5"/>
                                            </p:txEl>
                                          </p:spTgt>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1000"/>
                                        <p:tgtEl>
                                          <p:spTgt spid="309251">
                                            <p:txEl>
                                              <p:pRg st="6" end="6"/>
                                            </p:txEl>
                                          </p:spTgt>
                                        </p:tgtEl>
                                      </p:cBhvr>
                                    </p:animEffect>
                                    <p:set>
                                      <p:cBhvr>
                                        <p:cTn id="60" dur="1" fill="hold">
                                          <p:stCondLst>
                                            <p:cond delay="999"/>
                                          </p:stCondLst>
                                        </p:cTn>
                                        <p:tgtEl>
                                          <p:spTgt spid="309251">
                                            <p:txEl>
                                              <p:pRg st="6" end="6"/>
                                            </p:txEl>
                                          </p:spTgt>
                                        </p:tgtEl>
                                        <p:attrNameLst>
                                          <p:attrName>style.visibility</p:attrName>
                                        </p:attrNameLst>
                                      </p:cBhvr>
                                      <p:to>
                                        <p:strVal val="hidden"/>
                                      </p:to>
                                    </p:set>
                                  </p:childTnLst>
                                </p:cTn>
                              </p:par>
                              <p:par>
                                <p:cTn id="61" presetID="55" presetClass="entr" presetSubtype="0" fill="hold" nodeType="withEffect">
                                  <p:stCondLst>
                                    <p:cond delay="0"/>
                                  </p:stCondLst>
                                  <p:childTnLst>
                                    <p:set>
                                      <p:cBhvr>
                                        <p:cTn id="62" dur="1" fill="hold">
                                          <p:stCondLst>
                                            <p:cond delay="0"/>
                                          </p:stCondLst>
                                        </p:cTn>
                                        <p:tgtEl>
                                          <p:spTgt spid="309252"/>
                                        </p:tgtEl>
                                        <p:attrNameLst>
                                          <p:attrName>style.visibility</p:attrName>
                                        </p:attrNameLst>
                                      </p:cBhvr>
                                      <p:to>
                                        <p:strVal val="visible"/>
                                      </p:to>
                                    </p:set>
                                    <p:anim calcmode="lin" valueType="num">
                                      <p:cBhvr>
                                        <p:cTn id="63" dur="2000" fill="hold"/>
                                        <p:tgtEl>
                                          <p:spTgt spid="309252"/>
                                        </p:tgtEl>
                                        <p:attrNameLst>
                                          <p:attrName>ppt_w</p:attrName>
                                        </p:attrNameLst>
                                      </p:cBhvr>
                                      <p:tavLst>
                                        <p:tav tm="0">
                                          <p:val>
                                            <p:strVal val="#ppt_w*0.70"/>
                                          </p:val>
                                        </p:tav>
                                        <p:tav tm="100000">
                                          <p:val>
                                            <p:strVal val="#ppt_w"/>
                                          </p:val>
                                        </p:tav>
                                      </p:tavLst>
                                    </p:anim>
                                    <p:anim calcmode="lin" valueType="num">
                                      <p:cBhvr>
                                        <p:cTn id="64" dur="2000" fill="hold"/>
                                        <p:tgtEl>
                                          <p:spTgt spid="309252"/>
                                        </p:tgtEl>
                                        <p:attrNameLst>
                                          <p:attrName>ppt_h</p:attrName>
                                        </p:attrNameLst>
                                      </p:cBhvr>
                                      <p:tavLst>
                                        <p:tav tm="0">
                                          <p:val>
                                            <p:strVal val="#ppt_h"/>
                                          </p:val>
                                        </p:tav>
                                        <p:tav tm="100000">
                                          <p:val>
                                            <p:strVal val="#ppt_h"/>
                                          </p:val>
                                        </p:tav>
                                      </p:tavLst>
                                    </p:anim>
                                    <p:animEffect transition="in" filter="fade">
                                      <p:cBhvr>
                                        <p:cTn id="65" dur="2000"/>
                                        <p:tgtEl>
                                          <p:spTgt spid="309252"/>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xit" presetSubtype="0" fill="hold" grpId="0" nodeType="clickEffect">
                                  <p:stCondLst>
                                    <p:cond delay="0"/>
                                  </p:stCondLst>
                                  <p:childTnLst>
                                    <p:anim calcmode="lin" valueType="num">
                                      <p:cBhvr>
                                        <p:cTn id="69" dur="1000"/>
                                        <p:tgtEl>
                                          <p:spTgt spid="309252"/>
                                        </p:tgtEl>
                                        <p:attrNameLst>
                                          <p:attrName>ppt_w</p:attrName>
                                        </p:attrNameLst>
                                      </p:cBhvr>
                                      <p:tavLst>
                                        <p:tav tm="0">
                                          <p:val>
                                            <p:strVal val="ppt_w"/>
                                          </p:val>
                                        </p:tav>
                                        <p:tav tm="100000">
                                          <p:val>
                                            <p:strVal val="ppt_w*0.70"/>
                                          </p:val>
                                        </p:tav>
                                      </p:tavLst>
                                    </p:anim>
                                    <p:anim calcmode="lin" valueType="num">
                                      <p:cBhvr>
                                        <p:cTn id="70" dur="1000"/>
                                        <p:tgtEl>
                                          <p:spTgt spid="309252"/>
                                        </p:tgtEl>
                                        <p:attrNameLst>
                                          <p:attrName>ppt_h</p:attrName>
                                        </p:attrNameLst>
                                      </p:cBhvr>
                                      <p:tavLst>
                                        <p:tav tm="0">
                                          <p:val>
                                            <p:strVal val="ppt_h"/>
                                          </p:val>
                                        </p:tav>
                                        <p:tav tm="100000">
                                          <p:val>
                                            <p:strVal val="ppt_h"/>
                                          </p:val>
                                        </p:tav>
                                      </p:tavLst>
                                    </p:anim>
                                    <p:animEffect transition="out" filter="fade">
                                      <p:cBhvr>
                                        <p:cTn id="71" dur="1000"/>
                                        <p:tgtEl>
                                          <p:spTgt spid="309252"/>
                                        </p:tgtEl>
                                      </p:cBhvr>
                                    </p:animEffect>
                                    <p:set>
                                      <p:cBhvr>
                                        <p:cTn id="72" dur="1" fill="hold">
                                          <p:stCondLst>
                                            <p:cond delay="999"/>
                                          </p:stCondLst>
                                        </p:cTn>
                                        <p:tgtEl>
                                          <p:spTgt spid="309252"/>
                                        </p:tgtEl>
                                        <p:attrNameLst>
                                          <p:attrName>style.visibility</p:attrName>
                                        </p:attrNameLst>
                                      </p:cBhvr>
                                      <p:to>
                                        <p:strVal val="hidden"/>
                                      </p:to>
                                    </p:set>
                                  </p:childTnLst>
                                </p:cTn>
                              </p:par>
                              <p:par>
                                <p:cTn id="73" presetID="10" presetClass="entr" presetSubtype="0" fill="hold" nodeType="withEffect">
                                  <p:stCondLst>
                                    <p:cond delay="0"/>
                                  </p:stCondLst>
                                  <p:childTnLst>
                                    <p:set>
                                      <p:cBhvr>
                                        <p:cTn id="74" dur="1" fill="hold">
                                          <p:stCondLst>
                                            <p:cond delay="0"/>
                                          </p:stCondLst>
                                        </p:cTn>
                                        <p:tgtEl>
                                          <p:spTgt spid="309251">
                                            <p:txEl>
                                              <p:pRg st="1" end="1"/>
                                            </p:txEl>
                                          </p:spTgt>
                                        </p:tgtEl>
                                        <p:attrNameLst>
                                          <p:attrName>style.visibility</p:attrName>
                                        </p:attrNameLst>
                                      </p:cBhvr>
                                      <p:to>
                                        <p:strVal val="visible"/>
                                      </p:to>
                                    </p:set>
                                    <p:animEffect transition="in" filter="fade">
                                      <p:cBhvr>
                                        <p:cTn id="75" dur="2000"/>
                                        <p:tgtEl>
                                          <p:spTgt spid="309251">
                                            <p:txEl>
                                              <p:pRg st="1" end="1"/>
                                            </p:txEl>
                                          </p:spTgt>
                                        </p:tgtEl>
                                      </p:cBhvr>
                                    </p:animEffect>
                                  </p:childTnLst>
                                </p:cTn>
                              </p:par>
                              <p:par>
                                <p:cTn id="76" presetID="10" presetClass="entr" presetSubtype="0" fill="hold" nodeType="withEffect">
                                  <p:stCondLst>
                                    <p:cond delay="0"/>
                                  </p:stCondLst>
                                  <p:childTnLst>
                                    <p:set>
                                      <p:cBhvr>
                                        <p:cTn id="77" dur="1" fill="hold">
                                          <p:stCondLst>
                                            <p:cond delay="0"/>
                                          </p:stCondLst>
                                        </p:cTn>
                                        <p:tgtEl>
                                          <p:spTgt spid="309251">
                                            <p:txEl>
                                              <p:pRg st="2" end="2"/>
                                            </p:txEl>
                                          </p:spTgt>
                                        </p:tgtEl>
                                        <p:attrNameLst>
                                          <p:attrName>style.visibility</p:attrName>
                                        </p:attrNameLst>
                                      </p:cBhvr>
                                      <p:to>
                                        <p:strVal val="visible"/>
                                      </p:to>
                                    </p:set>
                                    <p:animEffect transition="in" filter="fade">
                                      <p:cBhvr>
                                        <p:cTn id="78" dur="2000"/>
                                        <p:tgtEl>
                                          <p:spTgt spid="309251">
                                            <p:txEl>
                                              <p:pRg st="2" end="2"/>
                                            </p:txEl>
                                          </p:spTgt>
                                        </p:tgtEl>
                                      </p:cBhvr>
                                    </p:animEffect>
                                  </p:childTnLst>
                                </p:cTn>
                              </p:par>
                              <p:par>
                                <p:cTn id="79" presetID="10" presetClass="entr" presetSubtype="0" fill="hold" nodeType="withEffect">
                                  <p:stCondLst>
                                    <p:cond delay="0"/>
                                  </p:stCondLst>
                                  <p:childTnLst>
                                    <p:set>
                                      <p:cBhvr>
                                        <p:cTn id="80" dur="1" fill="hold">
                                          <p:stCondLst>
                                            <p:cond delay="0"/>
                                          </p:stCondLst>
                                        </p:cTn>
                                        <p:tgtEl>
                                          <p:spTgt spid="309251">
                                            <p:txEl>
                                              <p:pRg st="3" end="3"/>
                                            </p:txEl>
                                          </p:spTgt>
                                        </p:tgtEl>
                                        <p:attrNameLst>
                                          <p:attrName>style.visibility</p:attrName>
                                        </p:attrNameLst>
                                      </p:cBhvr>
                                      <p:to>
                                        <p:strVal val="visible"/>
                                      </p:to>
                                    </p:set>
                                    <p:animEffect transition="in" filter="fade">
                                      <p:cBhvr>
                                        <p:cTn id="81" dur="2000"/>
                                        <p:tgtEl>
                                          <p:spTgt spid="309251">
                                            <p:txEl>
                                              <p:pRg st="3" end="3"/>
                                            </p:txEl>
                                          </p:spTgt>
                                        </p:tgtEl>
                                      </p:cBhvr>
                                    </p:animEffect>
                                  </p:childTnLst>
                                </p:cTn>
                              </p:par>
                              <p:par>
                                <p:cTn id="82" presetID="10" presetClass="entr" presetSubtype="0" fill="hold" nodeType="withEffect">
                                  <p:stCondLst>
                                    <p:cond delay="0"/>
                                  </p:stCondLst>
                                  <p:childTnLst>
                                    <p:set>
                                      <p:cBhvr>
                                        <p:cTn id="83" dur="1" fill="hold">
                                          <p:stCondLst>
                                            <p:cond delay="0"/>
                                          </p:stCondLst>
                                        </p:cTn>
                                        <p:tgtEl>
                                          <p:spTgt spid="309251">
                                            <p:txEl>
                                              <p:pRg st="4" end="4"/>
                                            </p:txEl>
                                          </p:spTgt>
                                        </p:tgtEl>
                                        <p:attrNameLst>
                                          <p:attrName>style.visibility</p:attrName>
                                        </p:attrNameLst>
                                      </p:cBhvr>
                                      <p:to>
                                        <p:strVal val="visible"/>
                                      </p:to>
                                    </p:set>
                                    <p:animEffect transition="in" filter="fade">
                                      <p:cBhvr>
                                        <p:cTn id="84" dur="2000"/>
                                        <p:tgtEl>
                                          <p:spTgt spid="309251">
                                            <p:txEl>
                                              <p:pRg st="4" end="4"/>
                                            </p:txEl>
                                          </p:spTgt>
                                        </p:tgtEl>
                                      </p:cBhvr>
                                    </p:animEffect>
                                  </p:childTnLst>
                                </p:cTn>
                              </p:par>
                              <p:par>
                                <p:cTn id="85" presetID="10" presetClass="entr" presetSubtype="0" fill="hold" nodeType="withEffect">
                                  <p:stCondLst>
                                    <p:cond delay="0"/>
                                  </p:stCondLst>
                                  <p:childTnLst>
                                    <p:set>
                                      <p:cBhvr>
                                        <p:cTn id="86" dur="1" fill="hold">
                                          <p:stCondLst>
                                            <p:cond delay="0"/>
                                          </p:stCondLst>
                                        </p:cTn>
                                        <p:tgtEl>
                                          <p:spTgt spid="309251">
                                            <p:txEl>
                                              <p:pRg st="5" end="5"/>
                                            </p:txEl>
                                          </p:spTgt>
                                        </p:tgtEl>
                                        <p:attrNameLst>
                                          <p:attrName>style.visibility</p:attrName>
                                        </p:attrNameLst>
                                      </p:cBhvr>
                                      <p:to>
                                        <p:strVal val="visible"/>
                                      </p:to>
                                    </p:set>
                                    <p:animEffect transition="in" filter="fade">
                                      <p:cBhvr>
                                        <p:cTn id="87" dur="2000"/>
                                        <p:tgtEl>
                                          <p:spTgt spid="309251">
                                            <p:txEl>
                                              <p:pRg st="5" end="5"/>
                                            </p:txEl>
                                          </p:spTgt>
                                        </p:tgtEl>
                                      </p:cBhvr>
                                    </p:animEffect>
                                  </p:childTnLst>
                                </p:cTn>
                              </p:par>
                              <p:par>
                                <p:cTn id="88" presetID="10" presetClass="entr" presetSubtype="0" fill="hold" nodeType="withEffect">
                                  <p:stCondLst>
                                    <p:cond delay="0"/>
                                  </p:stCondLst>
                                  <p:childTnLst>
                                    <p:set>
                                      <p:cBhvr>
                                        <p:cTn id="89" dur="1" fill="hold">
                                          <p:stCondLst>
                                            <p:cond delay="0"/>
                                          </p:stCondLst>
                                        </p:cTn>
                                        <p:tgtEl>
                                          <p:spTgt spid="309251">
                                            <p:txEl>
                                              <p:pRg st="6" end="6"/>
                                            </p:txEl>
                                          </p:spTgt>
                                        </p:tgtEl>
                                        <p:attrNameLst>
                                          <p:attrName>style.visibility</p:attrName>
                                        </p:attrNameLst>
                                      </p:cBhvr>
                                      <p:to>
                                        <p:strVal val="visible"/>
                                      </p:to>
                                    </p:set>
                                    <p:animEffect transition="in" filter="fade">
                                      <p:cBhvr>
                                        <p:cTn id="90" dur="2000"/>
                                        <p:tgtEl>
                                          <p:spTgt spid="309251">
                                            <p:txEl>
                                              <p:pRg st="6" end="6"/>
                                            </p:txEl>
                                          </p:spTgt>
                                        </p:tgtEl>
                                      </p:cBhvr>
                                    </p:animEffect>
                                  </p:childTnLst>
                                </p:cTn>
                              </p:par>
                              <p:par>
                                <p:cTn id="91" presetID="10" presetClass="exit" presetSubtype="0" fill="hold" nodeType="withEffect">
                                  <p:stCondLst>
                                    <p:cond delay="0"/>
                                  </p:stCondLst>
                                  <p:childTnLst>
                                    <p:animEffect transition="out" filter="fade">
                                      <p:cBhvr>
                                        <p:cTn id="92" dur="2000"/>
                                        <p:tgtEl>
                                          <p:spTgt spid="309251">
                                            <p:txEl>
                                              <p:pRg st="0" end="0"/>
                                            </p:txEl>
                                          </p:spTgt>
                                        </p:tgtEl>
                                      </p:cBhvr>
                                    </p:animEffect>
                                    <p:set>
                                      <p:cBhvr>
                                        <p:cTn id="93" dur="1" fill="hold">
                                          <p:stCondLst>
                                            <p:cond delay="1999"/>
                                          </p:stCondLst>
                                        </p:cTn>
                                        <p:tgtEl>
                                          <p:spTgt spid="309251">
                                            <p:txEl>
                                              <p:pRg st="0" end="0"/>
                                            </p:txEl>
                                          </p:spTgt>
                                        </p:tgtEl>
                                        <p:attrNameLst>
                                          <p:attrName>style.visibility</p:attrName>
                                        </p:attrNameLst>
                                      </p:cBhvr>
                                      <p:to>
                                        <p:strVal val="hidden"/>
                                      </p:to>
                                    </p:set>
                                  </p:childTnLst>
                                </p:cTn>
                              </p:par>
                            </p:childTnLst>
                          </p:cTn>
                        </p:par>
                        <p:par>
                          <p:cTn id="94" fill="hold">
                            <p:stCondLst>
                              <p:cond delay="2000"/>
                            </p:stCondLst>
                            <p:childTnLst>
                              <p:par>
                                <p:cTn id="95" presetID="56" presetClass="path" presetSubtype="0" accel="50000" decel="50000" fill="hold" nodeType="afterEffect">
                                  <p:stCondLst>
                                    <p:cond delay="0"/>
                                  </p:stCondLst>
                                  <p:childTnLst>
                                    <p:animMotion origin="layout" path="M 2.77778E-7 2.60116E-6 L 0.04375 -0.08694 " pathEditMode="relative" rAng="0" ptsTypes="AA">
                                      <p:cBhvr>
                                        <p:cTn id="96" dur="2000" fill="hold"/>
                                        <p:tgtEl>
                                          <p:spTgt spid="309251">
                                            <p:txEl>
                                              <p:pRg st="1" end="1"/>
                                            </p:txEl>
                                          </p:spTgt>
                                        </p:tgtEl>
                                        <p:attrNameLst>
                                          <p:attrName>ppt_x</p:attrName>
                                          <p:attrName>ppt_y</p:attrName>
                                        </p:attrNameLst>
                                      </p:cBhvr>
                                      <p:rCtr x="22" y="-43"/>
                                    </p:animMotion>
                                  </p:childTnLst>
                                </p:cTn>
                              </p:par>
                              <p:par>
                                <p:cTn id="97" presetID="10" presetClass="exit" presetSubtype="0" fill="hold" nodeType="withEffect">
                                  <p:stCondLst>
                                    <p:cond delay="0"/>
                                  </p:stCondLst>
                                  <p:childTnLst>
                                    <p:animEffect transition="out" filter="fade">
                                      <p:cBhvr>
                                        <p:cTn id="98" dur="2000"/>
                                        <p:tgtEl>
                                          <p:spTgt spid="309251">
                                            <p:txEl>
                                              <p:pRg st="2" end="2"/>
                                            </p:txEl>
                                          </p:spTgt>
                                        </p:tgtEl>
                                      </p:cBhvr>
                                    </p:animEffect>
                                    <p:set>
                                      <p:cBhvr>
                                        <p:cTn id="99" dur="1" fill="hold">
                                          <p:stCondLst>
                                            <p:cond delay="1999"/>
                                          </p:stCondLst>
                                        </p:cTn>
                                        <p:tgtEl>
                                          <p:spTgt spid="309251">
                                            <p:txEl>
                                              <p:pRg st="2" end="2"/>
                                            </p:txEl>
                                          </p:spTgt>
                                        </p:tgtEl>
                                        <p:attrNameLst>
                                          <p:attrName>style.visibility</p:attrName>
                                        </p:attrNameLst>
                                      </p:cBhvr>
                                      <p:to>
                                        <p:strVal val="hidden"/>
                                      </p:to>
                                    </p:set>
                                  </p:childTnLst>
                                </p:cTn>
                              </p:par>
                              <p:par>
                                <p:cTn id="100" presetID="10" presetClass="exit" presetSubtype="0" fill="hold" nodeType="withEffect">
                                  <p:stCondLst>
                                    <p:cond delay="0"/>
                                  </p:stCondLst>
                                  <p:childTnLst>
                                    <p:animEffect transition="out" filter="fade">
                                      <p:cBhvr>
                                        <p:cTn id="101" dur="2000"/>
                                        <p:tgtEl>
                                          <p:spTgt spid="309251">
                                            <p:txEl>
                                              <p:pRg st="3" end="3"/>
                                            </p:txEl>
                                          </p:spTgt>
                                        </p:tgtEl>
                                      </p:cBhvr>
                                    </p:animEffect>
                                    <p:set>
                                      <p:cBhvr>
                                        <p:cTn id="102" dur="1" fill="hold">
                                          <p:stCondLst>
                                            <p:cond delay="1999"/>
                                          </p:stCondLst>
                                        </p:cTn>
                                        <p:tgtEl>
                                          <p:spTgt spid="309251">
                                            <p:txEl>
                                              <p:pRg st="3" end="3"/>
                                            </p:txEl>
                                          </p:spTgt>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2000"/>
                                        <p:tgtEl>
                                          <p:spTgt spid="309251">
                                            <p:txEl>
                                              <p:pRg st="4" end="4"/>
                                            </p:txEl>
                                          </p:spTgt>
                                        </p:tgtEl>
                                      </p:cBhvr>
                                    </p:animEffect>
                                    <p:set>
                                      <p:cBhvr>
                                        <p:cTn id="105" dur="1" fill="hold">
                                          <p:stCondLst>
                                            <p:cond delay="1999"/>
                                          </p:stCondLst>
                                        </p:cTn>
                                        <p:tgtEl>
                                          <p:spTgt spid="309251">
                                            <p:txEl>
                                              <p:pRg st="4" end="4"/>
                                            </p:txEl>
                                          </p:spTgt>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2000"/>
                                        <p:tgtEl>
                                          <p:spTgt spid="309251">
                                            <p:txEl>
                                              <p:pRg st="5" end="5"/>
                                            </p:txEl>
                                          </p:spTgt>
                                        </p:tgtEl>
                                      </p:cBhvr>
                                    </p:animEffect>
                                    <p:set>
                                      <p:cBhvr>
                                        <p:cTn id="108" dur="1" fill="hold">
                                          <p:stCondLst>
                                            <p:cond delay="1999"/>
                                          </p:stCondLst>
                                        </p:cTn>
                                        <p:tgtEl>
                                          <p:spTgt spid="309251">
                                            <p:txEl>
                                              <p:pRg st="5" end="5"/>
                                            </p:txEl>
                                          </p:spTgt>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2000"/>
                                        <p:tgtEl>
                                          <p:spTgt spid="309251">
                                            <p:txEl>
                                              <p:pRg st="6" end="6"/>
                                            </p:txEl>
                                          </p:spTgt>
                                        </p:tgtEl>
                                      </p:cBhvr>
                                    </p:animEffect>
                                    <p:set>
                                      <p:cBhvr>
                                        <p:cTn id="111" dur="1" fill="hold">
                                          <p:stCondLst>
                                            <p:cond delay="1999"/>
                                          </p:stCondLst>
                                        </p:cTn>
                                        <p:tgtEl>
                                          <p:spTgt spid="309251">
                                            <p:txEl>
                                              <p:pRg st="6" end="6"/>
                                            </p:txEl>
                                          </p:spTgt>
                                        </p:tgtEl>
                                        <p:attrNameLst>
                                          <p:attrName>style.visibility</p:attrName>
                                        </p:attrNameLst>
                                      </p:cBhvr>
                                      <p:to>
                                        <p:strVal val="hidden"/>
                                      </p:to>
                                    </p:set>
                                  </p:childTnLst>
                                </p:cTn>
                              </p:par>
                            </p:childTnLst>
                          </p:cTn>
                        </p:par>
                        <p:par>
                          <p:cTn id="112" fill="hold">
                            <p:stCondLst>
                              <p:cond delay="4000"/>
                            </p:stCondLst>
                            <p:childTnLst>
                              <p:par>
                                <p:cTn id="113" presetID="3" presetClass="emph" presetSubtype="2" fill="hold" nodeType="afterEffect">
                                  <p:stCondLst>
                                    <p:cond delay="0"/>
                                  </p:stCondLst>
                                  <p:childTnLst>
                                    <p:animClr clrSpc="rgb" dir="cw">
                                      <p:cBhvr override="childStyle">
                                        <p:cTn id="114" dur="2000" fill="hold"/>
                                        <p:tgtEl>
                                          <p:spTgt spid="309251">
                                            <p:txEl>
                                              <p:pRg st="1" end="1"/>
                                            </p:txEl>
                                          </p:spTgt>
                                        </p:tgtEl>
                                        <p:attrNameLst>
                                          <p:attrName>style.color</p:attrName>
                                        </p:attrNameLst>
                                      </p:cBhvr>
                                      <p:to>
                                        <a:srgbClr val="FFFF00"/>
                                      </p:to>
                                    </p:animClr>
                                  </p:childTnLst>
                                </p:cTn>
                              </p:par>
                              <p:par>
                                <p:cTn id="115" presetID="10" presetClass="entr" presetSubtype="0" fill="hold" nodeType="withEffect">
                                  <p:stCondLst>
                                    <p:cond delay="0"/>
                                  </p:stCondLst>
                                  <p:childTnLst>
                                    <p:set>
                                      <p:cBhvr>
                                        <p:cTn id="116" dur="1" fill="hold">
                                          <p:stCondLst>
                                            <p:cond delay="0"/>
                                          </p:stCondLst>
                                        </p:cTn>
                                        <p:tgtEl>
                                          <p:spTgt spid="309254"/>
                                        </p:tgtEl>
                                        <p:attrNameLst>
                                          <p:attrName>style.visibility</p:attrName>
                                        </p:attrNameLst>
                                      </p:cBhvr>
                                      <p:to>
                                        <p:strVal val="visible"/>
                                      </p:to>
                                    </p:set>
                                    <p:animEffect transition="in" filter="fade">
                                      <p:cBhvr>
                                        <p:cTn id="117" dur="2000"/>
                                        <p:tgtEl>
                                          <p:spTgt spid="309254"/>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2000"/>
                                        <p:tgtEl>
                                          <p:spTgt spid="309251">
                                            <p:txEl>
                                              <p:pRg st="1" end="1"/>
                                            </p:txEl>
                                          </p:spTgt>
                                        </p:tgtEl>
                                      </p:cBhvr>
                                    </p:animEffect>
                                    <p:set>
                                      <p:cBhvr>
                                        <p:cTn id="122" dur="1" fill="hold">
                                          <p:stCondLst>
                                            <p:cond delay="1999"/>
                                          </p:stCondLst>
                                        </p:cTn>
                                        <p:tgtEl>
                                          <p:spTgt spid="309251">
                                            <p:txEl>
                                              <p:pRg st="1" end="1"/>
                                            </p:txEl>
                                          </p:spTgt>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2000"/>
                                        <p:tgtEl>
                                          <p:spTgt spid="309254"/>
                                        </p:tgtEl>
                                      </p:cBhvr>
                                    </p:animEffect>
                                    <p:set>
                                      <p:cBhvr>
                                        <p:cTn id="125" dur="1" fill="hold">
                                          <p:stCondLst>
                                            <p:cond delay="1999"/>
                                          </p:stCondLst>
                                        </p:cTn>
                                        <p:tgtEl>
                                          <p:spTgt spid="309254"/>
                                        </p:tgtEl>
                                        <p:attrNameLst>
                                          <p:attrName>style.visibility</p:attrName>
                                        </p:attrNameLst>
                                      </p:cBhvr>
                                      <p:to>
                                        <p:strVal val="hidden"/>
                                      </p:to>
                                    </p:set>
                                  </p:childTnLst>
                                </p:cTn>
                              </p:par>
                              <p:par>
                                <p:cTn id="126" presetID="10" presetClass="entr" presetSubtype="0" fill="hold" nodeType="withEffect">
                                  <p:stCondLst>
                                    <p:cond delay="0"/>
                                  </p:stCondLst>
                                  <p:childTnLst>
                                    <p:set>
                                      <p:cBhvr>
                                        <p:cTn id="127" dur="1" fill="hold">
                                          <p:stCondLst>
                                            <p:cond delay="0"/>
                                          </p:stCondLst>
                                        </p:cTn>
                                        <p:tgtEl>
                                          <p:spTgt spid="309251">
                                            <p:txEl>
                                              <p:pRg st="2" end="2"/>
                                            </p:txEl>
                                          </p:spTgt>
                                        </p:tgtEl>
                                        <p:attrNameLst>
                                          <p:attrName>style.visibility</p:attrName>
                                        </p:attrNameLst>
                                      </p:cBhvr>
                                      <p:to>
                                        <p:strVal val="visible"/>
                                      </p:to>
                                    </p:set>
                                    <p:animEffect transition="in" filter="fade">
                                      <p:cBhvr>
                                        <p:cTn id="128" dur="2000"/>
                                        <p:tgtEl>
                                          <p:spTgt spid="309251">
                                            <p:txEl>
                                              <p:pRg st="2" end="2"/>
                                            </p:txEl>
                                          </p:spTgt>
                                        </p:tgtEl>
                                      </p:cBhvr>
                                    </p:animEffect>
                                  </p:childTnLst>
                                </p:cTn>
                              </p:par>
                              <p:par>
                                <p:cTn id="129" presetID="10" presetClass="entr" presetSubtype="0" fill="hold" nodeType="withEffect">
                                  <p:stCondLst>
                                    <p:cond delay="0"/>
                                  </p:stCondLst>
                                  <p:childTnLst>
                                    <p:set>
                                      <p:cBhvr>
                                        <p:cTn id="130" dur="1" fill="hold">
                                          <p:stCondLst>
                                            <p:cond delay="0"/>
                                          </p:stCondLst>
                                        </p:cTn>
                                        <p:tgtEl>
                                          <p:spTgt spid="309251">
                                            <p:txEl>
                                              <p:pRg st="3" end="3"/>
                                            </p:txEl>
                                          </p:spTgt>
                                        </p:tgtEl>
                                        <p:attrNameLst>
                                          <p:attrName>style.visibility</p:attrName>
                                        </p:attrNameLst>
                                      </p:cBhvr>
                                      <p:to>
                                        <p:strVal val="visible"/>
                                      </p:to>
                                    </p:set>
                                    <p:animEffect transition="in" filter="fade">
                                      <p:cBhvr>
                                        <p:cTn id="131" dur="2000"/>
                                        <p:tgtEl>
                                          <p:spTgt spid="309251">
                                            <p:txEl>
                                              <p:pRg st="3" end="3"/>
                                            </p:txEl>
                                          </p:spTgt>
                                        </p:tgtEl>
                                      </p:cBhvr>
                                    </p:animEffect>
                                  </p:childTnLst>
                                </p:cTn>
                              </p:par>
                              <p:par>
                                <p:cTn id="132" presetID="10" presetClass="entr" presetSubtype="0" fill="hold" nodeType="withEffect">
                                  <p:stCondLst>
                                    <p:cond delay="0"/>
                                  </p:stCondLst>
                                  <p:childTnLst>
                                    <p:set>
                                      <p:cBhvr>
                                        <p:cTn id="133" dur="1" fill="hold">
                                          <p:stCondLst>
                                            <p:cond delay="0"/>
                                          </p:stCondLst>
                                        </p:cTn>
                                        <p:tgtEl>
                                          <p:spTgt spid="309251">
                                            <p:txEl>
                                              <p:pRg st="4" end="4"/>
                                            </p:txEl>
                                          </p:spTgt>
                                        </p:tgtEl>
                                        <p:attrNameLst>
                                          <p:attrName>style.visibility</p:attrName>
                                        </p:attrNameLst>
                                      </p:cBhvr>
                                      <p:to>
                                        <p:strVal val="visible"/>
                                      </p:to>
                                    </p:set>
                                    <p:animEffect transition="in" filter="fade">
                                      <p:cBhvr>
                                        <p:cTn id="134" dur="2000"/>
                                        <p:tgtEl>
                                          <p:spTgt spid="309251">
                                            <p:txEl>
                                              <p:pRg st="4" end="4"/>
                                            </p:txEl>
                                          </p:spTgt>
                                        </p:tgtEl>
                                      </p:cBhvr>
                                    </p:animEffect>
                                  </p:childTnLst>
                                </p:cTn>
                              </p:par>
                              <p:par>
                                <p:cTn id="135" presetID="10" presetClass="entr" presetSubtype="0" fill="hold" nodeType="withEffect">
                                  <p:stCondLst>
                                    <p:cond delay="0"/>
                                  </p:stCondLst>
                                  <p:childTnLst>
                                    <p:set>
                                      <p:cBhvr>
                                        <p:cTn id="136" dur="1" fill="hold">
                                          <p:stCondLst>
                                            <p:cond delay="0"/>
                                          </p:stCondLst>
                                        </p:cTn>
                                        <p:tgtEl>
                                          <p:spTgt spid="309251">
                                            <p:txEl>
                                              <p:pRg st="5" end="5"/>
                                            </p:txEl>
                                          </p:spTgt>
                                        </p:tgtEl>
                                        <p:attrNameLst>
                                          <p:attrName>style.visibility</p:attrName>
                                        </p:attrNameLst>
                                      </p:cBhvr>
                                      <p:to>
                                        <p:strVal val="visible"/>
                                      </p:to>
                                    </p:set>
                                    <p:animEffect transition="in" filter="fade">
                                      <p:cBhvr>
                                        <p:cTn id="137" dur="2000"/>
                                        <p:tgtEl>
                                          <p:spTgt spid="309251">
                                            <p:txEl>
                                              <p:pRg st="5" end="5"/>
                                            </p:txEl>
                                          </p:spTgt>
                                        </p:tgtEl>
                                      </p:cBhvr>
                                    </p:animEffect>
                                  </p:childTnLst>
                                </p:cTn>
                              </p:par>
                              <p:par>
                                <p:cTn id="138" presetID="10" presetClass="entr" presetSubtype="0" fill="hold" nodeType="withEffect">
                                  <p:stCondLst>
                                    <p:cond delay="0"/>
                                  </p:stCondLst>
                                  <p:childTnLst>
                                    <p:set>
                                      <p:cBhvr>
                                        <p:cTn id="139" dur="1" fill="hold">
                                          <p:stCondLst>
                                            <p:cond delay="0"/>
                                          </p:stCondLst>
                                        </p:cTn>
                                        <p:tgtEl>
                                          <p:spTgt spid="309251">
                                            <p:txEl>
                                              <p:pRg st="6" end="6"/>
                                            </p:txEl>
                                          </p:spTgt>
                                        </p:tgtEl>
                                        <p:attrNameLst>
                                          <p:attrName>style.visibility</p:attrName>
                                        </p:attrNameLst>
                                      </p:cBhvr>
                                      <p:to>
                                        <p:strVal val="visible"/>
                                      </p:to>
                                    </p:set>
                                    <p:animEffect transition="in" filter="fade">
                                      <p:cBhvr>
                                        <p:cTn id="140" dur="2000"/>
                                        <p:tgtEl>
                                          <p:spTgt spid="309251">
                                            <p:txEl>
                                              <p:pRg st="6" end="6"/>
                                            </p:txEl>
                                          </p:spTgt>
                                        </p:tgtEl>
                                      </p:cBhvr>
                                    </p:animEffect>
                                  </p:childTnLst>
                                </p:cTn>
                              </p:par>
                            </p:childTnLst>
                          </p:cTn>
                        </p:par>
                        <p:par>
                          <p:cTn id="141" fill="hold">
                            <p:stCondLst>
                              <p:cond delay="2000"/>
                            </p:stCondLst>
                            <p:childTnLst>
                              <p:par>
                                <p:cTn id="142" presetID="56" presetClass="path" presetSubtype="0" accel="50000" decel="50000" fill="hold" nodeType="afterEffect">
                                  <p:stCondLst>
                                    <p:cond delay="0"/>
                                  </p:stCondLst>
                                  <p:childTnLst>
                                    <p:animMotion origin="layout" path="M 4.72222E-6 -2.13873E-6 L 0.07534 -0.22404 " pathEditMode="relative" rAng="0" ptsTypes="AA">
                                      <p:cBhvr>
                                        <p:cTn id="143" dur="2000" fill="hold"/>
                                        <p:tgtEl>
                                          <p:spTgt spid="309251">
                                            <p:txEl>
                                              <p:pRg st="2" end="2"/>
                                            </p:txEl>
                                          </p:spTgt>
                                        </p:tgtEl>
                                        <p:attrNameLst>
                                          <p:attrName>ppt_x</p:attrName>
                                          <p:attrName>ppt_y</p:attrName>
                                        </p:attrNameLst>
                                      </p:cBhvr>
                                      <p:rCtr x="38" y="-112"/>
                                    </p:animMotion>
                                  </p:childTnLst>
                                </p:cTn>
                              </p:par>
                            </p:childTnLst>
                          </p:cTn>
                        </p:par>
                        <p:par>
                          <p:cTn id="144" fill="hold">
                            <p:stCondLst>
                              <p:cond delay="4000"/>
                            </p:stCondLst>
                            <p:childTnLst>
                              <p:par>
                                <p:cTn id="145" presetID="3" presetClass="emph" presetSubtype="2" fill="hold" nodeType="afterEffect">
                                  <p:stCondLst>
                                    <p:cond delay="0"/>
                                  </p:stCondLst>
                                  <p:childTnLst>
                                    <p:animClr clrSpc="rgb" dir="cw">
                                      <p:cBhvr override="childStyle">
                                        <p:cTn id="146" dur="2000" fill="hold"/>
                                        <p:tgtEl>
                                          <p:spTgt spid="309251">
                                            <p:txEl>
                                              <p:pRg st="2" end="2"/>
                                            </p:txEl>
                                          </p:spTgt>
                                        </p:tgtEl>
                                        <p:attrNameLst>
                                          <p:attrName>style.color</p:attrName>
                                        </p:attrNameLst>
                                      </p:cBhvr>
                                      <p:to>
                                        <a:srgbClr val="FFFF00"/>
                                      </p:to>
                                    </p:animClr>
                                  </p:childTnLst>
                                </p:cTn>
                              </p:par>
                              <p:par>
                                <p:cTn id="147" presetID="10" presetClass="exit" presetSubtype="0" fill="hold" nodeType="withEffect">
                                  <p:stCondLst>
                                    <p:cond delay="0"/>
                                  </p:stCondLst>
                                  <p:childTnLst>
                                    <p:animEffect transition="out" filter="fade">
                                      <p:cBhvr>
                                        <p:cTn id="148" dur="2000"/>
                                        <p:tgtEl>
                                          <p:spTgt spid="309251">
                                            <p:txEl>
                                              <p:pRg st="3" end="3"/>
                                            </p:txEl>
                                          </p:spTgt>
                                        </p:tgtEl>
                                      </p:cBhvr>
                                    </p:animEffect>
                                    <p:set>
                                      <p:cBhvr>
                                        <p:cTn id="149" dur="1" fill="hold">
                                          <p:stCondLst>
                                            <p:cond delay="1999"/>
                                          </p:stCondLst>
                                        </p:cTn>
                                        <p:tgtEl>
                                          <p:spTgt spid="309251">
                                            <p:txEl>
                                              <p:pRg st="3" end="3"/>
                                            </p:txEl>
                                          </p:spTgt>
                                        </p:tgtEl>
                                        <p:attrNameLst>
                                          <p:attrName>style.visibility</p:attrName>
                                        </p:attrNameLst>
                                      </p:cBhvr>
                                      <p:to>
                                        <p:strVal val="hidden"/>
                                      </p:to>
                                    </p:set>
                                  </p:childTnLst>
                                </p:cTn>
                              </p:par>
                              <p:par>
                                <p:cTn id="150" presetID="10" presetClass="exit" presetSubtype="0" fill="hold" nodeType="withEffect">
                                  <p:stCondLst>
                                    <p:cond delay="0"/>
                                  </p:stCondLst>
                                  <p:childTnLst>
                                    <p:animEffect transition="out" filter="fade">
                                      <p:cBhvr>
                                        <p:cTn id="151" dur="2000"/>
                                        <p:tgtEl>
                                          <p:spTgt spid="309251">
                                            <p:txEl>
                                              <p:pRg st="4" end="4"/>
                                            </p:txEl>
                                          </p:spTgt>
                                        </p:tgtEl>
                                      </p:cBhvr>
                                    </p:animEffect>
                                    <p:set>
                                      <p:cBhvr>
                                        <p:cTn id="152" dur="1" fill="hold">
                                          <p:stCondLst>
                                            <p:cond delay="1999"/>
                                          </p:stCondLst>
                                        </p:cTn>
                                        <p:tgtEl>
                                          <p:spTgt spid="309251">
                                            <p:txEl>
                                              <p:pRg st="4" end="4"/>
                                            </p:txEl>
                                          </p:spTgt>
                                        </p:tgtEl>
                                        <p:attrNameLst>
                                          <p:attrName>style.visibility</p:attrName>
                                        </p:attrNameLst>
                                      </p:cBhvr>
                                      <p:to>
                                        <p:strVal val="hidden"/>
                                      </p:to>
                                    </p:set>
                                  </p:childTnLst>
                                </p:cTn>
                              </p:par>
                              <p:par>
                                <p:cTn id="153" presetID="10" presetClass="exit" presetSubtype="0" fill="hold" nodeType="withEffect">
                                  <p:stCondLst>
                                    <p:cond delay="0"/>
                                  </p:stCondLst>
                                  <p:childTnLst>
                                    <p:animEffect transition="out" filter="fade">
                                      <p:cBhvr>
                                        <p:cTn id="154" dur="2000"/>
                                        <p:tgtEl>
                                          <p:spTgt spid="309251">
                                            <p:txEl>
                                              <p:pRg st="5" end="5"/>
                                            </p:txEl>
                                          </p:spTgt>
                                        </p:tgtEl>
                                      </p:cBhvr>
                                    </p:animEffect>
                                    <p:set>
                                      <p:cBhvr>
                                        <p:cTn id="155" dur="1" fill="hold">
                                          <p:stCondLst>
                                            <p:cond delay="1999"/>
                                          </p:stCondLst>
                                        </p:cTn>
                                        <p:tgtEl>
                                          <p:spTgt spid="309251">
                                            <p:txEl>
                                              <p:pRg st="5" end="5"/>
                                            </p:txEl>
                                          </p:spTgt>
                                        </p:tgtEl>
                                        <p:attrNameLst>
                                          <p:attrName>style.visibility</p:attrName>
                                        </p:attrNameLst>
                                      </p:cBhvr>
                                      <p:to>
                                        <p:strVal val="hidden"/>
                                      </p:to>
                                    </p:set>
                                  </p:childTnLst>
                                </p:cTn>
                              </p:par>
                              <p:par>
                                <p:cTn id="156" presetID="10" presetClass="exit" presetSubtype="0" fill="hold" nodeType="withEffect">
                                  <p:stCondLst>
                                    <p:cond delay="0"/>
                                  </p:stCondLst>
                                  <p:childTnLst>
                                    <p:animEffect transition="out" filter="fade">
                                      <p:cBhvr>
                                        <p:cTn id="157" dur="2000"/>
                                        <p:tgtEl>
                                          <p:spTgt spid="309251">
                                            <p:txEl>
                                              <p:pRg st="6" end="6"/>
                                            </p:txEl>
                                          </p:spTgt>
                                        </p:tgtEl>
                                      </p:cBhvr>
                                    </p:animEffect>
                                    <p:set>
                                      <p:cBhvr>
                                        <p:cTn id="158" dur="1" fill="hold">
                                          <p:stCondLst>
                                            <p:cond delay="1999"/>
                                          </p:stCondLst>
                                        </p:cTn>
                                        <p:tgtEl>
                                          <p:spTgt spid="309251">
                                            <p:txEl>
                                              <p:pRg st="6" end="6"/>
                                            </p:txEl>
                                          </p:spTgt>
                                        </p:tgtEl>
                                        <p:attrNameLst>
                                          <p:attrName>style.visibility</p:attrName>
                                        </p:attrNameLst>
                                      </p:cBhvr>
                                      <p:to>
                                        <p:strVal val="hidden"/>
                                      </p:to>
                                    </p:set>
                                  </p:childTnLst>
                                </p:cTn>
                              </p:par>
                              <p:par>
                                <p:cTn id="159" presetID="10" presetClass="entr" presetSubtype="0" fill="hold" nodeType="withEffect">
                                  <p:stCondLst>
                                    <p:cond delay="0"/>
                                  </p:stCondLst>
                                  <p:childTnLst>
                                    <p:set>
                                      <p:cBhvr>
                                        <p:cTn id="160" dur="1" fill="hold">
                                          <p:stCondLst>
                                            <p:cond delay="0"/>
                                          </p:stCondLst>
                                        </p:cTn>
                                        <p:tgtEl>
                                          <p:spTgt spid="309255"/>
                                        </p:tgtEl>
                                        <p:attrNameLst>
                                          <p:attrName>style.visibility</p:attrName>
                                        </p:attrNameLst>
                                      </p:cBhvr>
                                      <p:to>
                                        <p:strVal val="visible"/>
                                      </p:to>
                                    </p:set>
                                    <p:animEffect transition="in" filter="fade">
                                      <p:cBhvr>
                                        <p:cTn id="161" dur="2000"/>
                                        <p:tgtEl>
                                          <p:spTgt spid="309255"/>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xit" presetSubtype="0" fill="hold" nodeType="clickEffect">
                                  <p:stCondLst>
                                    <p:cond delay="0"/>
                                  </p:stCondLst>
                                  <p:childTnLst>
                                    <p:animEffect transition="out" filter="fade">
                                      <p:cBhvr>
                                        <p:cTn id="165" dur="2000"/>
                                        <p:tgtEl>
                                          <p:spTgt spid="309251">
                                            <p:txEl>
                                              <p:pRg st="2" end="2"/>
                                            </p:txEl>
                                          </p:spTgt>
                                        </p:tgtEl>
                                      </p:cBhvr>
                                    </p:animEffect>
                                    <p:set>
                                      <p:cBhvr>
                                        <p:cTn id="166" dur="1" fill="hold">
                                          <p:stCondLst>
                                            <p:cond delay="1999"/>
                                          </p:stCondLst>
                                        </p:cTn>
                                        <p:tgtEl>
                                          <p:spTgt spid="309251">
                                            <p:txEl>
                                              <p:pRg st="2" end="2"/>
                                            </p:txEl>
                                          </p:spTgt>
                                        </p:tgtEl>
                                        <p:attrNameLst>
                                          <p:attrName>style.visibility</p:attrName>
                                        </p:attrNameLst>
                                      </p:cBhvr>
                                      <p:to>
                                        <p:strVal val="hidden"/>
                                      </p:to>
                                    </p:set>
                                  </p:childTnLst>
                                </p:cTn>
                              </p:par>
                              <p:par>
                                <p:cTn id="167" presetID="10" presetClass="exit" presetSubtype="0" fill="hold" nodeType="withEffect">
                                  <p:stCondLst>
                                    <p:cond delay="0"/>
                                  </p:stCondLst>
                                  <p:childTnLst>
                                    <p:animEffect transition="out" filter="fade">
                                      <p:cBhvr>
                                        <p:cTn id="168" dur="2000"/>
                                        <p:tgtEl>
                                          <p:spTgt spid="309255"/>
                                        </p:tgtEl>
                                      </p:cBhvr>
                                    </p:animEffect>
                                    <p:set>
                                      <p:cBhvr>
                                        <p:cTn id="169" dur="1" fill="hold">
                                          <p:stCondLst>
                                            <p:cond delay="1999"/>
                                          </p:stCondLst>
                                        </p:cTn>
                                        <p:tgtEl>
                                          <p:spTgt spid="309255"/>
                                        </p:tgtEl>
                                        <p:attrNameLst>
                                          <p:attrName>style.visibility</p:attrName>
                                        </p:attrNameLst>
                                      </p:cBhvr>
                                      <p:to>
                                        <p:strVal val="hidden"/>
                                      </p:to>
                                    </p:set>
                                  </p:childTnLst>
                                </p:cTn>
                              </p:par>
                            </p:childTnLst>
                          </p:cTn>
                        </p:par>
                        <p:par>
                          <p:cTn id="170" fill="hold">
                            <p:stCondLst>
                              <p:cond delay="2000"/>
                            </p:stCondLst>
                            <p:childTnLst>
                              <p:par>
                                <p:cTn id="171" presetID="10" presetClass="entr" presetSubtype="0" fill="hold" nodeType="afterEffect">
                                  <p:stCondLst>
                                    <p:cond delay="0"/>
                                  </p:stCondLst>
                                  <p:childTnLst>
                                    <p:set>
                                      <p:cBhvr>
                                        <p:cTn id="172" dur="1" fill="hold">
                                          <p:stCondLst>
                                            <p:cond delay="0"/>
                                          </p:stCondLst>
                                        </p:cTn>
                                        <p:tgtEl>
                                          <p:spTgt spid="309251">
                                            <p:txEl>
                                              <p:pRg st="3" end="3"/>
                                            </p:txEl>
                                          </p:spTgt>
                                        </p:tgtEl>
                                        <p:attrNameLst>
                                          <p:attrName>style.visibility</p:attrName>
                                        </p:attrNameLst>
                                      </p:cBhvr>
                                      <p:to>
                                        <p:strVal val="visible"/>
                                      </p:to>
                                    </p:set>
                                    <p:animEffect transition="in" filter="fade">
                                      <p:cBhvr>
                                        <p:cTn id="173" dur="2000"/>
                                        <p:tgtEl>
                                          <p:spTgt spid="309251">
                                            <p:txEl>
                                              <p:pRg st="3" end="3"/>
                                            </p:txEl>
                                          </p:spTgt>
                                        </p:tgtEl>
                                      </p:cBhvr>
                                    </p:animEffect>
                                  </p:childTnLst>
                                </p:cTn>
                              </p:par>
                              <p:par>
                                <p:cTn id="174" presetID="10" presetClass="entr" presetSubtype="0" fill="hold" nodeType="withEffect">
                                  <p:stCondLst>
                                    <p:cond delay="0"/>
                                  </p:stCondLst>
                                  <p:childTnLst>
                                    <p:set>
                                      <p:cBhvr>
                                        <p:cTn id="175" dur="1" fill="hold">
                                          <p:stCondLst>
                                            <p:cond delay="0"/>
                                          </p:stCondLst>
                                        </p:cTn>
                                        <p:tgtEl>
                                          <p:spTgt spid="309251">
                                            <p:txEl>
                                              <p:pRg st="4" end="4"/>
                                            </p:txEl>
                                          </p:spTgt>
                                        </p:tgtEl>
                                        <p:attrNameLst>
                                          <p:attrName>style.visibility</p:attrName>
                                        </p:attrNameLst>
                                      </p:cBhvr>
                                      <p:to>
                                        <p:strVal val="visible"/>
                                      </p:to>
                                    </p:set>
                                    <p:animEffect transition="in" filter="fade">
                                      <p:cBhvr>
                                        <p:cTn id="176" dur="2000"/>
                                        <p:tgtEl>
                                          <p:spTgt spid="309251">
                                            <p:txEl>
                                              <p:pRg st="4" end="4"/>
                                            </p:txEl>
                                          </p:spTgt>
                                        </p:tgtEl>
                                      </p:cBhvr>
                                    </p:animEffect>
                                  </p:childTnLst>
                                </p:cTn>
                              </p:par>
                              <p:par>
                                <p:cTn id="177" presetID="10" presetClass="entr" presetSubtype="0" fill="hold" nodeType="withEffect">
                                  <p:stCondLst>
                                    <p:cond delay="0"/>
                                  </p:stCondLst>
                                  <p:childTnLst>
                                    <p:set>
                                      <p:cBhvr>
                                        <p:cTn id="178" dur="1" fill="hold">
                                          <p:stCondLst>
                                            <p:cond delay="0"/>
                                          </p:stCondLst>
                                        </p:cTn>
                                        <p:tgtEl>
                                          <p:spTgt spid="309251">
                                            <p:txEl>
                                              <p:pRg st="5" end="5"/>
                                            </p:txEl>
                                          </p:spTgt>
                                        </p:tgtEl>
                                        <p:attrNameLst>
                                          <p:attrName>style.visibility</p:attrName>
                                        </p:attrNameLst>
                                      </p:cBhvr>
                                      <p:to>
                                        <p:strVal val="visible"/>
                                      </p:to>
                                    </p:set>
                                    <p:animEffect transition="in" filter="fade">
                                      <p:cBhvr>
                                        <p:cTn id="179" dur="2000"/>
                                        <p:tgtEl>
                                          <p:spTgt spid="309251">
                                            <p:txEl>
                                              <p:pRg st="5" end="5"/>
                                            </p:txEl>
                                          </p:spTgt>
                                        </p:tgtEl>
                                      </p:cBhvr>
                                    </p:animEffect>
                                  </p:childTnLst>
                                </p:cTn>
                              </p:par>
                              <p:par>
                                <p:cTn id="180" presetID="10" presetClass="entr" presetSubtype="0" fill="hold" nodeType="withEffect">
                                  <p:stCondLst>
                                    <p:cond delay="0"/>
                                  </p:stCondLst>
                                  <p:childTnLst>
                                    <p:set>
                                      <p:cBhvr>
                                        <p:cTn id="181" dur="1" fill="hold">
                                          <p:stCondLst>
                                            <p:cond delay="0"/>
                                          </p:stCondLst>
                                        </p:cTn>
                                        <p:tgtEl>
                                          <p:spTgt spid="309251">
                                            <p:txEl>
                                              <p:pRg st="6" end="6"/>
                                            </p:txEl>
                                          </p:spTgt>
                                        </p:tgtEl>
                                        <p:attrNameLst>
                                          <p:attrName>style.visibility</p:attrName>
                                        </p:attrNameLst>
                                      </p:cBhvr>
                                      <p:to>
                                        <p:strVal val="visible"/>
                                      </p:to>
                                    </p:set>
                                    <p:animEffect transition="in" filter="fade">
                                      <p:cBhvr>
                                        <p:cTn id="182" dur="2000"/>
                                        <p:tgtEl>
                                          <p:spTgt spid="309251">
                                            <p:txEl>
                                              <p:pRg st="6" end="6"/>
                                            </p:txEl>
                                          </p:spTgt>
                                        </p:tgtEl>
                                      </p:cBhvr>
                                    </p:animEffect>
                                  </p:childTnLst>
                                </p:cTn>
                              </p:par>
                            </p:childTnLst>
                          </p:cTn>
                        </p:par>
                        <p:par>
                          <p:cTn id="183" fill="hold">
                            <p:stCondLst>
                              <p:cond delay="4000"/>
                            </p:stCondLst>
                            <p:childTnLst>
                              <p:par>
                                <p:cTn id="184" presetID="56" presetClass="path" presetSubtype="0" accel="50000" decel="50000" fill="hold" nodeType="afterEffect">
                                  <p:stCondLst>
                                    <p:cond delay="0"/>
                                  </p:stCondLst>
                                  <p:childTnLst>
                                    <p:animMotion origin="layout" path="M -2.77778E-6 -4.21965E-6 L 0.03802 -0.27791 " pathEditMode="relative" rAng="0" ptsTypes="AA">
                                      <p:cBhvr>
                                        <p:cTn id="185" dur="2000" fill="hold"/>
                                        <p:tgtEl>
                                          <p:spTgt spid="309251">
                                            <p:txEl>
                                              <p:pRg st="3" end="3"/>
                                            </p:txEl>
                                          </p:spTgt>
                                        </p:tgtEl>
                                        <p:attrNameLst>
                                          <p:attrName>ppt_x</p:attrName>
                                          <p:attrName>ppt_y</p:attrName>
                                        </p:attrNameLst>
                                      </p:cBhvr>
                                      <p:rCtr x="19" y="-139"/>
                                    </p:animMotion>
                                  </p:childTnLst>
                                </p:cTn>
                              </p:par>
                            </p:childTnLst>
                          </p:cTn>
                        </p:par>
                        <p:par>
                          <p:cTn id="186" fill="hold">
                            <p:stCondLst>
                              <p:cond delay="6000"/>
                            </p:stCondLst>
                            <p:childTnLst>
                              <p:par>
                                <p:cTn id="187" presetID="3" presetClass="emph" presetSubtype="2" fill="hold" nodeType="afterEffect">
                                  <p:stCondLst>
                                    <p:cond delay="0"/>
                                  </p:stCondLst>
                                  <p:childTnLst>
                                    <p:animClr clrSpc="rgb" dir="cw">
                                      <p:cBhvr override="childStyle">
                                        <p:cTn id="188" dur="2000" fill="hold"/>
                                        <p:tgtEl>
                                          <p:spTgt spid="309251">
                                            <p:txEl>
                                              <p:pRg st="3" end="3"/>
                                            </p:txEl>
                                          </p:spTgt>
                                        </p:tgtEl>
                                        <p:attrNameLst>
                                          <p:attrName>style.color</p:attrName>
                                        </p:attrNameLst>
                                      </p:cBhvr>
                                      <p:to>
                                        <a:srgbClr val="FFFF00"/>
                                      </p:to>
                                    </p:animClr>
                                  </p:childTnLst>
                                </p:cTn>
                              </p:par>
                              <p:par>
                                <p:cTn id="189" presetID="10" presetClass="exit" presetSubtype="0" fill="hold" nodeType="withEffect">
                                  <p:stCondLst>
                                    <p:cond delay="0"/>
                                  </p:stCondLst>
                                  <p:childTnLst>
                                    <p:animEffect transition="out" filter="fade">
                                      <p:cBhvr>
                                        <p:cTn id="190" dur="2000"/>
                                        <p:tgtEl>
                                          <p:spTgt spid="309251">
                                            <p:txEl>
                                              <p:pRg st="4" end="4"/>
                                            </p:txEl>
                                          </p:spTgt>
                                        </p:tgtEl>
                                      </p:cBhvr>
                                    </p:animEffect>
                                    <p:set>
                                      <p:cBhvr>
                                        <p:cTn id="191" dur="1" fill="hold">
                                          <p:stCondLst>
                                            <p:cond delay="1999"/>
                                          </p:stCondLst>
                                        </p:cTn>
                                        <p:tgtEl>
                                          <p:spTgt spid="309251">
                                            <p:txEl>
                                              <p:pRg st="4" end="4"/>
                                            </p:txEl>
                                          </p:spTgt>
                                        </p:tgtEl>
                                        <p:attrNameLst>
                                          <p:attrName>style.visibility</p:attrName>
                                        </p:attrNameLst>
                                      </p:cBhvr>
                                      <p:to>
                                        <p:strVal val="hidden"/>
                                      </p:to>
                                    </p:set>
                                  </p:childTnLst>
                                </p:cTn>
                              </p:par>
                              <p:par>
                                <p:cTn id="192" presetID="10" presetClass="exit" presetSubtype="0" fill="hold" nodeType="withEffect">
                                  <p:stCondLst>
                                    <p:cond delay="0"/>
                                  </p:stCondLst>
                                  <p:childTnLst>
                                    <p:animEffect transition="out" filter="fade">
                                      <p:cBhvr>
                                        <p:cTn id="193" dur="2000"/>
                                        <p:tgtEl>
                                          <p:spTgt spid="309251">
                                            <p:txEl>
                                              <p:pRg st="5" end="5"/>
                                            </p:txEl>
                                          </p:spTgt>
                                        </p:tgtEl>
                                      </p:cBhvr>
                                    </p:animEffect>
                                    <p:set>
                                      <p:cBhvr>
                                        <p:cTn id="194" dur="1" fill="hold">
                                          <p:stCondLst>
                                            <p:cond delay="1999"/>
                                          </p:stCondLst>
                                        </p:cTn>
                                        <p:tgtEl>
                                          <p:spTgt spid="309251">
                                            <p:txEl>
                                              <p:pRg st="5" end="5"/>
                                            </p:txEl>
                                          </p:spTgt>
                                        </p:tgtEl>
                                        <p:attrNameLst>
                                          <p:attrName>style.visibility</p:attrName>
                                        </p:attrNameLst>
                                      </p:cBhvr>
                                      <p:to>
                                        <p:strVal val="hidden"/>
                                      </p:to>
                                    </p:set>
                                  </p:childTnLst>
                                </p:cTn>
                              </p:par>
                              <p:par>
                                <p:cTn id="195" presetID="10" presetClass="exit" presetSubtype="0" fill="hold" nodeType="withEffect">
                                  <p:stCondLst>
                                    <p:cond delay="0"/>
                                  </p:stCondLst>
                                  <p:childTnLst>
                                    <p:animEffect transition="out" filter="fade">
                                      <p:cBhvr>
                                        <p:cTn id="196" dur="2000"/>
                                        <p:tgtEl>
                                          <p:spTgt spid="309251">
                                            <p:txEl>
                                              <p:pRg st="6" end="6"/>
                                            </p:txEl>
                                          </p:spTgt>
                                        </p:tgtEl>
                                      </p:cBhvr>
                                    </p:animEffect>
                                    <p:set>
                                      <p:cBhvr>
                                        <p:cTn id="197" dur="1" fill="hold">
                                          <p:stCondLst>
                                            <p:cond delay="1999"/>
                                          </p:stCondLst>
                                        </p:cTn>
                                        <p:tgtEl>
                                          <p:spTgt spid="309251">
                                            <p:txEl>
                                              <p:pRg st="6" end="6"/>
                                            </p:txEl>
                                          </p:spTgt>
                                        </p:tgtEl>
                                        <p:attrNameLst>
                                          <p:attrName>style.visibility</p:attrName>
                                        </p:attrNameLst>
                                      </p:cBhvr>
                                      <p:to>
                                        <p:strVal val="hidden"/>
                                      </p:to>
                                    </p:set>
                                  </p:childTnLst>
                                </p:cTn>
                              </p:par>
                              <p:par>
                                <p:cTn id="198" presetID="10" presetClass="entr" presetSubtype="0" fill="hold" nodeType="withEffect">
                                  <p:stCondLst>
                                    <p:cond delay="0"/>
                                  </p:stCondLst>
                                  <p:childTnLst>
                                    <p:set>
                                      <p:cBhvr>
                                        <p:cTn id="199" dur="1" fill="hold">
                                          <p:stCondLst>
                                            <p:cond delay="0"/>
                                          </p:stCondLst>
                                        </p:cTn>
                                        <p:tgtEl>
                                          <p:spTgt spid="309256"/>
                                        </p:tgtEl>
                                        <p:attrNameLst>
                                          <p:attrName>style.visibility</p:attrName>
                                        </p:attrNameLst>
                                      </p:cBhvr>
                                      <p:to>
                                        <p:strVal val="visible"/>
                                      </p:to>
                                    </p:set>
                                    <p:animEffect transition="in" filter="fade">
                                      <p:cBhvr>
                                        <p:cTn id="200" dur="2000"/>
                                        <p:tgtEl>
                                          <p:spTgt spid="309256"/>
                                        </p:tgtEl>
                                      </p:cBhvr>
                                    </p:animEffect>
                                  </p:childTnLst>
                                </p:cTn>
                              </p:par>
                            </p:childTnLst>
                          </p:cTn>
                        </p:par>
                      </p:childTnLst>
                    </p:cTn>
                  </p:par>
                  <p:par>
                    <p:cTn id="201" fill="hold">
                      <p:stCondLst>
                        <p:cond delay="indefinite"/>
                      </p:stCondLst>
                      <p:childTnLst>
                        <p:par>
                          <p:cTn id="202" fill="hold">
                            <p:stCondLst>
                              <p:cond delay="0"/>
                            </p:stCondLst>
                            <p:childTnLst>
                              <p:par>
                                <p:cTn id="203" presetID="10" presetClass="exit" presetSubtype="0" fill="hold" nodeType="clickEffect">
                                  <p:stCondLst>
                                    <p:cond delay="0"/>
                                  </p:stCondLst>
                                  <p:childTnLst>
                                    <p:animEffect transition="out" filter="fade">
                                      <p:cBhvr>
                                        <p:cTn id="204" dur="2000"/>
                                        <p:tgtEl>
                                          <p:spTgt spid="309251">
                                            <p:txEl>
                                              <p:pRg st="3" end="3"/>
                                            </p:txEl>
                                          </p:spTgt>
                                        </p:tgtEl>
                                      </p:cBhvr>
                                    </p:animEffect>
                                    <p:set>
                                      <p:cBhvr>
                                        <p:cTn id="205" dur="1" fill="hold">
                                          <p:stCondLst>
                                            <p:cond delay="1999"/>
                                          </p:stCondLst>
                                        </p:cTn>
                                        <p:tgtEl>
                                          <p:spTgt spid="309251">
                                            <p:txEl>
                                              <p:pRg st="3" end="3"/>
                                            </p:txEl>
                                          </p:spTgt>
                                        </p:tgtEl>
                                        <p:attrNameLst>
                                          <p:attrName>style.visibility</p:attrName>
                                        </p:attrNameLst>
                                      </p:cBhvr>
                                      <p:to>
                                        <p:strVal val="hidden"/>
                                      </p:to>
                                    </p:set>
                                  </p:childTnLst>
                                </p:cTn>
                              </p:par>
                              <p:par>
                                <p:cTn id="206" presetID="10" presetClass="exit" presetSubtype="0" fill="hold" nodeType="withEffect">
                                  <p:stCondLst>
                                    <p:cond delay="0"/>
                                  </p:stCondLst>
                                  <p:childTnLst>
                                    <p:animEffect transition="out" filter="fade">
                                      <p:cBhvr>
                                        <p:cTn id="207" dur="2000"/>
                                        <p:tgtEl>
                                          <p:spTgt spid="309256"/>
                                        </p:tgtEl>
                                      </p:cBhvr>
                                    </p:animEffect>
                                    <p:set>
                                      <p:cBhvr>
                                        <p:cTn id="208" dur="1" fill="hold">
                                          <p:stCondLst>
                                            <p:cond delay="1999"/>
                                          </p:stCondLst>
                                        </p:cTn>
                                        <p:tgtEl>
                                          <p:spTgt spid="309256"/>
                                        </p:tgtEl>
                                        <p:attrNameLst>
                                          <p:attrName>style.visibility</p:attrName>
                                        </p:attrNameLst>
                                      </p:cBhvr>
                                      <p:to>
                                        <p:strVal val="hidden"/>
                                      </p:to>
                                    </p:set>
                                  </p:childTnLst>
                                </p:cTn>
                              </p:par>
                              <p:par>
                                <p:cTn id="209" presetID="10" presetClass="entr" presetSubtype="0" fill="hold" nodeType="withEffect">
                                  <p:stCondLst>
                                    <p:cond delay="0"/>
                                  </p:stCondLst>
                                  <p:childTnLst>
                                    <p:set>
                                      <p:cBhvr>
                                        <p:cTn id="210" dur="1" fill="hold">
                                          <p:stCondLst>
                                            <p:cond delay="0"/>
                                          </p:stCondLst>
                                        </p:cTn>
                                        <p:tgtEl>
                                          <p:spTgt spid="309251">
                                            <p:txEl>
                                              <p:pRg st="4" end="4"/>
                                            </p:txEl>
                                          </p:spTgt>
                                        </p:tgtEl>
                                        <p:attrNameLst>
                                          <p:attrName>style.visibility</p:attrName>
                                        </p:attrNameLst>
                                      </p:cBhvr>
                                      <p:to>
                                        <p:strVal val="visible"/>
                                      </p:to>
                                    </p:set>
                                    <p:animEffect transition="in" filter="fade">
                                      <p:cBhvr>
                                        <p:cTn id="211" dur="2000"/>
                                        <p:tgtEl>
                                          <p:spTgt spid="309251">
                                            <p:txEl>
                                              <p:pRg st="4" end="4"/>
                                            </p:txEl>
                                          </p:spTgt>
                                        </p:tgtEl>
                                      </p:cBhvr>
                                    </p:animEffect>
                                  </p:childTnLst>
                                </p:cTn>
                              </p:par>
                              <p:par>
                                <p:cTn id="212" presetID="10" presetClass="entr" presetSubtype="0" fill="hold" nodeType="withEffect">
                                  <p:stCondLst>
                                    <p:cond delay="0"/>
                                  </p:stCondLst>
                                  <p:childTnLst>
                                    <p:set>
                                      <p:cBhvr>
                                        <p:cTn id="213" dur="1" fill="hold">
                                          <p:stCondLst>
                                            <p:cond delay="0"/>
                                          </p:stCondLst>
                                        </p:cTn>
                                        <p:tgtEl>
                                          <p:spTgt spid="309251">
                                            <p:txEl>
                                              <p:pRg st="5" end="5"/>
                                            </p:txEl>
                                          </p:spTgt>
                                        </p:tgtEl>
                                        <p:attrNameLst>
                                          <p:attrName>style.visibility</p:attrName>
                                        </p:attrNameLst>
                                      </p:cBhvr>
                                      <p:to>
                                        <p:strVal val="visible"/>
                                      </p:to>
                                    </p:set>
                                    <p:animEffect transition="in" filter="fade">
                                      <p:cBhvr>
                                        <p:cTn id="214" dur="2000"/>
                                        <p:tgtEl>
                                          <p:spTgt spid="309251">
                                            <p:txEl>
                                              <p:pRg st="5" end="5"/>
                                            </p:txEl>
                                          </p:spTgt>
                                        </p:tgtEl>
                                      </p:cBhvr>
                                    </p:animEffect>
                                  </p:childTnLst>
                                </p:cTn>
                              </p:par>
                              <p:par>
                                <p:cTn id="215" presetID="10" presetClass="entr" presetSubtype="0" fill="hold" nodeType="withEffect">
                                  <p:stCondLst>
                                    <p:cond delay="0"/>
                                  </p:stCondLst>
                                  <p:childTnLst>
                                    <p:set>
                                      <p:cBhvr>
                                        <p:cTn id="216" dur="1" fill="hold">
                                          <p:stCondLst>
                                            <p:cond delay="0"/>
                                          </p:stCondLst>
                                        </p:cTn>
                                        <p:tgtEl>
                                          <p:spTgt spid="309251">
                                            <p:txEl>
                                              <p:pRg st="6" end="6"/>
                                            </p:txEl>
                                          </p:spTgt>
                                        </p:tgtEl>
                                        <p:attrNameLst>
                                          <p:attrName>style.visibility</p:attrName>
                                        </p:attrNameLst>
                                      </p:cBhvr>
                                      <p:to>
                                        <p:strVal val="visible"/>
                                      </p:to>
                                    </p:set>
                                    <p:animEffect transition="in" filter="fade">
                                      <p:cBhvr>
                                        <p:cTn id="217" dur="2000"/>
                                        <p:tgtEl>
                                          <p:spTgt spid="309251">
                                            <p:txEl>
                                              <p:pRg st="6" end="6"/>
                                            </p:txEl>
                                          </p:spTgt>
                                        </p:tgtEl>
                                      </p:cBhvr>
                                    </p:animEffect>
                                  </p:childTnLst>
                                </p:cTn>
                              </p:par>
                            </p:childTnLst>
                          </p:cTn>
                        </p:par>
                        <p:par>
                          <p:cTn id="218" fill="hold">
                            <p:stCondLst>
                              <p:cond delay="2000"/>
                            </p:stCondLst>
                            <p:childTnLst>
                              <p:par>
                                <p:cTn id="219" presetID="56" presetClass="path" presetSubtype="0" accel="50000" decel="50000" fill="hold" nodeType="afterEffect">
                                  <p:stCondLst>
                                    <p:cond delay="0"/>
                                  </p:stCondLst>
                                  <p:childTnLst>
                                    <p:animMotion origin="layout" path="M 8.33333E-7 -3.58382E-6 L 0.08663 -0.35398 " pathEditMode="relative" rAng="0" ptsTypes="AA">
                                      <p:cBhvr>
                                        <p:cTn id="220" dur="2000" fill="hold"/>
                                        <p:tgtEl>
                                          <p:spTgt spid="309251">
                                            <p:txEl>
                                              <p:pRg st="4" end="4"/>
                                            </p:txEl>
                                          </p:spTgt>
                                        </p:tgtEl>
                                        <p:attrNameLst>
                                          <p:attrName>ppt_x</p:attrName>
                                          <p:attrName>ppt_y</p:attrName>
                                        </p:attrNameLst>
                                      </p:cBhvr>
                                      <p:rCtr x="43" y="-177"/>
                                    </p:animMotion>
                                  </p:childTnLst>
                                </p:cTn>
                              </p:par>
                            </p:childTnLst>
                          </p:cTn>
                        </p:par>
                        <p:par>
                          <p:cTn id="221" fill="hold">
                            <p:stCondLst>
                              <p:cond delay="4000"/>
                            </p:stCondLst>
                            <p:childTnLst>
                              <p:par>
                                <p:cTn id="222" presetID="3" presetClass="emph" presetSubtype="2" fill="hold" nodeType="afterEffect">
                                  <p:stCondLst>
                                    <p:cond delay="0"/>
                                  </p:stCondLst>
                                  <p:childTnLst>
                                    <p:animClr clrSpc="rgb" dir="cw">
                                      <p:cBhvr override="childStyle">
                                        <p:cTn id="223" dur="2000" fill="hold"/>
                                        <p:tgtEl>
                                          <p:spTgt spid="309251">
                                            <p:txEl>
                                              <p:pRg st="4" end="4"/>
                                            </p:txEl>
                                          </p:spTgt>
                                        </p:tgtEl>
                                        <p:attrNameLst>
                                          <p:attrName>style.color</p:attrName>
                                        </p:attrNameLst>
                                      </p:cBhvr>
                                      <p:to>
                                        <a:srgbClr val="FFFF00"/>
                                      </p:to>
                                    </p:animClr>
                                  </p:childTnLst>
                                </p:cTn>
                              </p:par>
                              <p:par>
                                <p:cTn id="224" presetID="10" presetClass="entr" presetSubtype="0" fill="hold" nodeType="withEffect">
                                  <p:stCondLst>
                                    <p:cond delay="0"/>
                                  </p:stCondLst>
                                  <p:childTnLst>
                                    <p:set>
                                      <p:cBhvr>
                                        <p:cTn id="225" dur="1" fill="hold">
                                          <p:stCondLst>
                                            <p:cond delay="0"/>
                                          </p:stCondLst>
                                        </p:cTn>
                                        <p:tgtEl>
                                          <p:spTgt spid="309257"/>
                                        </p:tgtEl>
                                        <p:attrNameLst>
                                          <p:attrName>style.visibility</p:attrName>
                                        </p:attrNameLst>
                                      </p:cBhvr>
                                      <p:to>
                                        <p:strVal val="visible"/>
                                      </p:to>
                                    </p:set>
                                    <p:animEffect transition="in" filter="fade">
                                      <p:cBhvr>
                                        <p:cTn id="226" dur="2000"/>
                                        <p:tgtEl>
                                          <p:spTgt spid="309257"/>
                                        </p:tgtEl>
                                      </p:cBhvr>
                                    </p:animEffect>
                                  </p:childTnLst>
                                </p:cTn>
                              </p:par>
                              <p:par>
                                <p:cTn id="227" presetID="10" presetClass="exit" presetSubtype="0" fill="hold" nodeType="withEffect">
                                  <p:stCondLst>
                                    <p:cond delay="0"/>
                                  </p:stCondLst>
                                  <p:childTnLst>
                                    <p:animEffect transition="out" filter="fade">
                                      <p:cBhvr>
                                        <p:cTn id="228" dur="2000"/>
                                        <p:tgtEl>
                                          <p:spTgt spid="309251">
                                            <p:txEl>
                                              <p:pRg st="5" end="5"/>
                                            </p:txEl>
                                          </p:spTgt>
                                        </p:tgtEl>
                                      </p:cBhvr>
                                    </p:animEffect>
                                    <p:set>
                                      <p:cBhvr>
                                        <p:cTn id="229" dur="1" fill="hold">
                                          <p:stCondLst>
                                            <p:cond delay="1999"/>
                                          </p:stCondLst>
                                        </p:cTn>
                                        <p:tgtEl>
                                          <p:spTgt spid="309251">
                                            <p:txEl>
                                              <p:pRg st="5" end="5"/>
                                            </p:txEl>
                                          </p:spTgt>
                                        </p:tgtEl>
                                        <p:attrNameLst>
                                          <p:attrName>style.visibility</p:attrName>
                                        </p:attrNameLst>
                                      </p:cBhvr>
                                      <p:to>
                                        <p:strVal val="hidden"/>
                                      </p:to>
                                    </p:set>
                                  </p:childTnLst>
                                </p:cTn>
                              </p:par>
                              <p:par>
                                <p:cTn id="230" presetID="10" presetClass="exit" presetSubtype="0" fill="hold" nodeType="withEffect">
                                  <p:stCondLst>
                                    <p:cond delay="0"/>
                                  </p:stCondLst>
                                  <p:childTnLst>
                                    <p:animEffect transition="out" filter="fade">
                                      <p:cBhvr>
                                        <p:cTn id="231" dur="2000"/>
                                        <p:tgtEl>
                                          <p:spTgt spid="309251">
                                            <p:txEl>
                                              <p:pRg st="6" end="6"/>
                                            </p:txEl>
                                          </p:spTgt>
                                        </p:tgtEl>
                                      </p:cBhvr>
                                    </p:animEffect>
                                    <p:set>
                                      <p:cBhvr>
                                        <p:cTn id="232" dur="1" fill="hold">
                                          <p:stCondLst>
                                            <p:cond delay="1999"/>
                                          </p:stCondLst>
                                        </p:cTn>
                                        <p:tgtEl>
                                          <p:spTgt spid="309251">
                                            <p:txEl>
                                              <p:pRg st="6" end="6"/>
                                            </p:txEl>
                                          </p:spTgt>
                                        </p:tgtEl>
                                        <p:attrNameLst>
                                          <p:attrName>style.visibility</p:attrName>
                                        </p:attrNameLst>
                                      </p:cBhvr>
                                      <p:to>
                                        <p:strVal val="hidden"/>
                                      </p:to>
                                    </p:set>
                                  </p:childTnLst>
                                </p:cTn>
                              </p:par>
                            </p:childTnLst>
                          </p:cTn>
                        </p:par>
                      </p:childTnLst>
                    </p:cTn>
                  </p:par>
                  <p:par>
                    <p:cTn id="233" fill="hold">
                      <p:stCondLst>
                        <p:cond delay="indefinite"/>
                      </p:stCondLst>
                      <p:childTnLst>
                        <p:par>
                          <p:cTn id="234" fill="hold">
                            <p:stCondLst>
                              <p:cond delay="0"/>
                            </p:stCondLst>
                            <p:childTnLst>
                              <p:par>
                                <p:cTn id="235" presetID="10" presetClass="exit" presetSubtype="0" fill="hold" nodeType="clickEffect">
                                  <p:stCondLst>
                                    <p:cond delay="0"/>
                                  </p:stCondLst>
                                  <p:childTnLst>
                                    <p:animEffect transition="out" filter="fade">
                                      <p:cBhvr>
                                        <p:cTn id="236" dur="2000"/>
                                        <p:tgtEl>
                                          <p:spTgt spid="309251">
                                            <p:txEl>
                                              <p:pRg st="4" end="4"/>
                                            </p:txEl>
                                          </p:spTgt>
                                        </p:tgtEl>
                                      </p:cBhvr>
                                    </p:animEffect>
                                    <p:set>
                                      <p:cBhvr>
                                        <p:cTn id="237" dur="1" fill="hold">
                                          <p:stCondLst>
                                            <p:cond delay="1999"/>
                                          </p:stCondLst>
                                        </p:cTn>
                                        <p:tgtEl>
                                          <p:spTgt spid="309251">
                                            <p:txEl>
                                              <p:pRg st="4" end="4"/>
                                            </p:txEl>
                                          </p:spTgt>
                                        </p:tgtEl>
                                        <p:attrNameLst>
                                          <p:attrName>style.visibility</p:attrName>
                                        </p:attrNameLst>
                                      </p:cBhvr>
                                      <p:to>
                                        <p:strVal val="hidden"/>
                                      </p:to>
                                    </p:set>
                                  </p:childTnLst>
                                </p:cTn>
                              </p:par>
                              <p:par>
                                <p:cTn id="238" presetID="10" presetClass="exit" presetSubtype="0" fill="hold" nodeType="withEffect">
                                  <p:stCondLst>
                                    <p:cond delay="0"/>
                                  </p:stCondLst>
                                  <p:childTnLst>
                                    <p:animEffect transition="out" filter="fade">
                                      <p:cBhvr>
                                        <p:cTn id="239" dur="2000"/>
                                        <p:tgtEl>
                                          <p:spTgt spid="309257"/>
                                        </p:tgtEl>
                                      </p:cBhvr>
                                    </p:animEffect>
                                    <p:set>
                                      <p:cBhvr>
                                        <p:cTn id="240" dur="1" fill="hold">
                                          <p:stCondLst>
                                            <p:cond delay="1999"/>
                                          </p:stCondLst>
                                        </p:cTn>
                                        <p:tgtEl>
                                          <p:spTgt spid="309257"/>
                                        </p:tgtEl>
                                        <p:attrNameLst>
                                          <p:attrName>style.visibility</p:attrName>
                                        </p:attrNameLst>
                                      </p:cBhvr>
                                      <p:to>
                                        <p:strVal val="hidden"/>
                                      </p:to>
                                    </p:set>
                                  </p:childTnLst>
                                </p:cTn>
                              </p:par>
                            </p:childTnLst>
                          </p:cTn>
                        </p:par>
                        <p:par>
                          <p:cTn id="241" fill="hold">
                            <p:stCondLst>
                              <p:cond delay="2000"/>
                            </p:stCondLst>
                            <p:childTnLst>
                              <p:par>
                                <p:cTn id="242" presetID="10" presetClass="entr" presetSubtype="0" fill="hold" nodeType="afterEffect">
                                  <p:stCondLst>
                                    <p:cond delay="0"/>
                                  </p:stCondLst>
                                  <p:childTnLst>
                                    <p:set>
                                      <p:cBhvr>
                                        <p:cTn id="243" dur="1" fill="hold">
                                          <p:stCondLst>
                                            <p:cond delay="0"/>
                                          </p:stCondLst>
                                        </p:cTn>
                                        <p:tgtEl>
                                          <p:spTgt spid="309251">
                                            <p:txEl>
                                              <p:pRg st="5" end="5"/>
                                            </p:txEl>
                                          </p:spTgt>
                                        </p:tgtEl>
                                        <p:attrNameLst>
                                          <p:attrName>style.visibility</p:attrName>
                                        </p:attrNameLst>
                                      </p:cBhvr>
                                      <p:to>
                                        <p:strVal val="visible"/>
                                      </p:to>
                                    </p:set>
                                    <p:animEffect transition="in" filter="fade">
                                      <p:cBhvr>
                                        <p:cTn id="244" dur="2000"/>
                                        <p:tgtEl>
                                          <p:spTgt spid="309251">
                                            <p:txEl>
                                              <p:pRg st="5" end="5"/>
                                            </p:txEl>
                                          </p:spTgt>
                                        </p:tgtEl>
                                      </p:cBhvr>
                                    </p:animEffect>
                                  </p:childTnLst>
                                </p:cTn>
                              </p:par>
                              <p:par>
                                <p:cTn id="245" presetID="10" presetClass="entr" presetSubtype="0" fill="hold" nodeType="withEffect">
                                  <p:stCondLst>
                                    <p:cond delay="0"/>
                                  </p:stCondLst>
                                  <p:childTnLst>
                                    <p:set>
                                      <p:cBhvr>
                                        <p:cTn id="246" dur="1" fill="hold">
                                          <p:stCondLst>
                                            <p:cond delay="0"/>
                                          </p:stCondLst>
                                        </p:cTn>
                                        <p:tgtEl>
                                          <p:spTgt spid="309251">
                                            <p:txEl>
                                              <p:pRg st="6" end="6"/>
                                            </p:txEl>
                                          </p:spTgt>
                                        </p:tgtEl>
                                        <p:attrNameLst>
                                          <p:attrName>style.visibility</p:attrName>
                                        </p:attrNameLst>
                                      </p:cBhvr>
                                      <p:to>
                                        <p:strVal val="visible"/>
                                      </p:to>
                                    </p:set>
                                    <p:animEffect transition="in" filter="fade">
                                      <p:cBhvr>
                                        <p:cTn id="247" dur="2000"/>
                                        <p:tgtEl>
                                          <p:spTgt spid="309251">
                                            <p:txEl>
                                              <p:pRg st="6" end="6"/>
                                            </p:txEl>
                                          </p:spTgt>
                                        </p:tgtEl>
                                      </p:cBhvr>
                                    </p:animEffect>
                                  </p:childTnLst>
                                </p:cTn>
                              </p:par>
                            </p:childTnLst>
                          </p:cTn>
                        </p:par>
                        <p:par>
                          <p:cTn id="248" fill="hold">
                            <p:stCondLst>
                              <p:cond delay="4000"/>
                            </p:stCondLst>
                            <p:childTnLst>
                              <p:par>
                                <p:cTn id="249" presetID="56" presetClass="path" presetSubtype="0" accel="50000" decel="50000" fill="hold" nodeType="afterEffect">
                                  <p:stCondLst>
                                    <p:cond delay="0"/>
                                  </p:stCondLst>
                                  <p:childTnLst>
                                    <p:animMotion origin="layout" path="M 1.94444E-6 1.21387E-6 L 0.10035 -0.4615 " pathEditMode="relative" rAng="0" ptsTypes="AA">
                                      <p:cBhvr>
                                        <p:cTn id="250" dur="2000" fill="hold"/>
                                        <p:tgtEl>
                                          <p:spTgt spid="309251">
                                            <p:txEl>
                                              <p:pRg st="5" end="5"/>
                                            </p:txEl>
                                          </p:spTgt>
                                        </p:tgtEl>
                                        <p:attrNameLst>
                                          <p:attrName>ppt_x</p:attrName>
                                          <p:attrName>ppt_y</p:attrName>
                                        </p:attrNameLst>
                                      </p:cBhvr>
                                      <p:rCtr x="50" y="-231"/>
                                    </p:animMotion>
                                  </p:childTnLst>
                                </p:cTn>
                              </p:par>
                            </p:childTnLst>
                          </p:cTn>
                        </p:par>
                        <p:par>
                          <p:cTn id="251" fill="hold">
                            <p:stCondLst>
                              <p:cond delay="6000"/>
                            </p:stCondLst>
                            <p:childTnLst>
                              <p:par>
                                <p:cTn id="252" presetID="3" presetClass="emph" presetSubtype="2" fill="hold" nodeType="afterEffect">
                                  <p:stCondLst>
                                    <p:cond delay="0"/>
                                  </p:stCondLst>
                                  <p:childTnLst>
                                    <p:animClr clrSpc="rgb" dir="cw">
                                      <p:cBhvr override="childStyle">
                                        <p:cTn id="253" dur="2000" fill="hold"/>
                                        <p:tgtEl>
                                          <p:spTgt spid="309251">
                                            <p:txEl>
                                              <p:pRg st="5" end="5"/>
                                            </p:txEl>
                                          </p:spTgt>
                                        </p:tgtEl>
                                        <p:attrNameLst>
                                          <p:attrName>style.color</p:attrName>
                                        </p:attrNameLst>
                                      </p:cBhvr>
                                      <p:to>
                                        <a:srgbClr val="FFFF00"/>
                                      </p:to>
                                    </p:animClr>
                                  </p:childTnLst>
                                </p:cTn>
                              </p:par>
                              <p:par>
                                <p:cTn id="254" presetID="10" presetClass="exit" presetSubtype="0" fill="hold" nodeType="withEffect">
                                  <p:stCondLst>
                                    <p:cond delay="0"/>
                                  </p:stCondLst>
                                  <p:childTnLst>
                                    <p:animEffect transition="out" filter="fade">
                                      <p:cBhvr>
                                        <p:cTn id="255" dur="2000"/>
                                        <p:tgtEl>
                                          <p:spTgt spid="309251">
                                            <p:txEl>
                                              <p:pRg st="6" end="6"/>
                                            </p:txEl>
                                          </p:spTgt>
                                        </p:tgtEl>
                                      </p:cBhvr>
                                    </p:animEffect>
                                    <p:set>
                                      <p:cBhvr>
                                        <p:cTn id="256" dur="1" fill="hold">
                                          <p:stCondLst>
                                            <p:cond delay="1999"/>
                                          </p:stCondLst>
                                        </p:cTn>
                                        <p:tgtEl>
                                          <p:spTgt spid="309251">
                                            <p:txEl>
                                              <p:pRg st="6" end="6"/>
                                            </p:txEl>
                                          </p:spTgt>
                                        </p:tgtEl>
                                        <p:attrNameLst>
                                          <p:attrName>style.visibility</p:attrName>
                                        </p:attrNameLst>
                                      </p:cBhvr>
                                      <p:to>
                                        <p:strVal val="hidden"/>
                                      </p:to>
                                    </p:set>
                                  </p:childTnLst>
                                </p:cTn>
                              </p:par>
                              <p:par>
                                <p:cTn id="257" presetID="10" presetClass="entr" presetSubtype="0" fill="hold" grpId="0" nodeType="withEffect">
                                  <p:stCondLst>
                                    <p:cond delay="0"/>
                                  </p:stCondLst>
                                  <p:childTnLst>
                                    <p:set>
                                      <p:cBhvr>
                                        <p:cTn id="258" dur="1" fill="hold">
                                          <p:stCondLst>
                                            <p:cond delay="0"/>
                                          </p:stCondLst>
                                        </p:cTn>
                                        <p:tgtEl>
                                          <p:spTgt spid="309259"/>
                                        </p:tgtEl>
                                        <p:attrNameLst>
                                          <p:attrName>style.visibility</p:attrName>
                                        </p:attrNameLst>
                                      </p:cBhvr>
                                      <p:to>
                                        <p:strVal val="visible"/>
                                      </p:to>
                                    </p:set>
                                    <p:animEffect transition="in" filter="fade">
                                      <p:cBhvr>
                                        <p:cTn id="259" dur="2000"/>
                                        <p:tgtEl>
                                          <p:spTgt spid="309259"/>
                                        </p:tgtEl>
                                      </p:cBhvr>
                                    </p:animEffect>
                                  </p:childTnLst>
                                </p:cTn>
                              </p:par>
                            </p:childTnLst>
                          </p:cTn>
                        </p:par>
                      </p:childTnLst>
                    </p:cTn>
                  </p:par>
                  <p:par>
                    <p:cTn id="260" fill="hold">
                      <p:stCondLst>
                        <p:cond delay="indefinite"/>
                      </p:stCondLst>
                      <p:childTnLst>
                        <p:par>
                          <p:cTn id="261" fill="hold">
                            <p:stCondLst>
                              <p:cond delay="0"/>
                            </p:stCondLst>
                            <p:childTnLst>
                              <p:par>
                                <p:cTn id="262" presetID="10" presetClass="exit" presetSubtype="0" fill="hold" grpId="1" nodeType="clickEffect">
                                  <p:stCondLst>
                                    <p:cond delay="0"/>
                                  </p:stCondLst>
                                  <p:childTnLst>
                                    <p:animEffect transition="out" filter="fade">
                                      <p:cBhvr>
                                        <p:cTn id="263" dur="2000"/>
                                        <p:tgtEl>
                                          <p:spTgt spid="309259"/>
                                        </p:tgtEl>
                                      </p:cBhvr>
                                    </p:animEffect>
                                    <p:set>
                                      <p:cBhvr>
                                        <p:cTn id="264" dur="1" fill="hold">
                                          <p:stCondLst>
                                            <p:cond delay="1999"/>
                                          </p:stCondLst>
                                        </p:cTn>
                                        <p:tgtEl>
                                          <p:spTgt spid="309259"/>
                                        </p:tgtEl>
                                        <p:attrNameLst>
                                          <p:attrName>style.visibility</p:attrName>
                                        </p:attrNameLst>
                                      </p:cBhvr>
                                      <p:to>
                                        <p:strVal val="hidden"/>
                                      </p:to>
                                    </p:set>
                                  </p:childTnLst>
                                </p:cTn>
                              </p:par>
                              <p:par>
                                <p:cTn id="265" presetID="10" presetClass="exit" presetSubtype="0" fill="hold" nodeType="withEffect">
                                  <p:stCondLst>
                                    <p:cond delay="0"/>
                                  </p:stCondLst>
                                  <p:childTnLst>
                                    <p:animEffect transition="out" filter="fade">
                                      <p:cBhvr>
                                        <p:cTn id="266" dur="2000"/>
                                        <p:tgtEl>
                                          <p:spTgt spid="309251">
                                            <p:txEl>
                                              <p:pRg st="5" end="5"/>
                                            </p:txEl>
                                          </p:spTgt>
                                        </p:tgtEl>
                                      </p:cBhvr>
                                    </p:animEffect>
                                    <p:set>
                                      <p:cBhvr>
                                        <p:cTn id="267" dur="1" fill="hold">
                                          <p:stCondLst>
                                            <p:cond delay="1999"/>
                                          </p:stCondLst>
                                        </p:cTn>
                                        <p:tgtEl>
                                          <p:spTgt spid="309251">
                                            <p:txEl>
                                              <p:pRg st="5" end="5"/>
                                            </p:txEl>
                                          </p:spTgt>
                                        </p:tgtEl>
                                        <p:attrNameLst>
                                          <p:attrName>style.visibility</p:attrName>
                                        </p:attrNameLst>
                                      </p:cBhvr>
                                      <p:to>
                                        <p:strVal val="hidden"/>
                                      </p:to>
                                    </p:set>
                                  </p:childTnLst>
                                </p:cTn>
                              </p:par>
                            </p:childTnLst>
                          </p:cTn>
                        </p:par>
                        <p:par>
                          <p:cTn id="268" fill="hold">
                            <p:stCondLst>
                              <p:cond delay="2000"/>
                            </p:stCondLst>
                            <p:childTnLst>
                              <p:par>
                                <p:cTn id="269" presetID="10" presetClass="entr" presetSubtype="0" fill="hold" nodeType="afterEffect">
                                  <p:stCondLst>
                                    <p:cond delay="0"/>
                                  </p:stCondLst>
                                  <p:childTnLst>
                                    <p:set>
                                      <p:cBhvr>
                                        <p:cTn id="270" dur="1" fill="hold">
                                          <p:stCondLst>
                                            <p:cond delay="0"/>
                                          </p:stCondLst>
                                        </p:cTn>
                                        <p:tgtEl>
                                          <p:spTgt spid="309251">
                                            <p:txEl>
                                              <p:pRg st="6" end="6"/>
                                            </p:txEl>
                                          </p:spTgt>
                                        </p:tgtEl>
                                        <p:attrNameLst>
                                          <p:attrName>style.visibility</p:attrName>
                                        </p:attrNameLst>
                                      </p:cBhvr>
                                      <p:to>
                                        <p:strVal val="visible"/>
                                      </p:to>
                                    </p:set>
                                    <p:animEffect transition="in" filter="fade">
                                      <p:cBhvr>
                                        <p:cTn id="271" dur="2000"/>
                                        <p:tgtEl>
                                          <p:spTgt spid="309251">
                                            <p:txEl>
                                              <p:pRg st="6" end="6"/>
                                            </p:txEl>
                                          </p:spTgt>
                                        </p:tgtEl>
                                      </p:cBhvr>
                                    </p:animEffect>
                                  </p:childTnLst>
                                </p:cTn>
                              </p:par>
                            </p:childTnLst>
                          </p:cTn>
                        </p:par>
                        <p:par>
                          <p:cTn id="272" fill="hold">
                            <p:stCondLst>
                              <p:cond delay="4000"/>
                            </p:stCondLst>
                            <p:childTnLst>
                              <p:par>
                                <p:cTn id="273" presetID="56" presetClass="path" presetSubtype="0" accel="50000" decel="50000" fill="hold" nodeType="afterEffect">
                                  <p:stCondLst>
                                    <p:cond delay="0"/>
                                  </p:stCondLst>
                                  <p:childTnLst>
                                    <p:animMotion origin="layout" path="M 5.E-6 -4.33526E-6 L 0.08628 -0.55398 " pathEditMode="relative" rAng="0" ptsTypes="AA">
                                      <p:cBhvr>
                                        <p:cTn id="274" dur="2000" fill="hold"/>
                                        <p:tgtEl>
                                          <p:spTgt spid="309251">
                                            <p:txEl>
                                              <p:pRg st="6" end="6"/>
                                            </p:txEl>
                                          </p:spTgt>
                                        </p:tgtEl>
                                        <p:attrNameLst>
                                          <p:attrName>ppt_x</p:attrName>
                                          <p:attrName>ppt_y</p:attrName>
                                        </p:attrNameLst>
                                      </p:cBhvr>
                                      <p:rCtr x="43" y="-277"/>
                                    </p:animMotion>
                                  </p:childTnLst>
                                </p:cTn>
                              </p:par>
                            </p:childTnLst>
                          </p:cTn>
                        </p:par>
                        <p:par>
                          <p:cTn id="275" fill="hold">
                            <p:stCondLst>
                              <p:cond delay="6000"/>
                            </p:stCondLst>
                            <p:childTnLst>
                              <p:par>
                                <p:cTn id="276" presetID="3" presetClass="emph" presetSubtype="2" fill="hold" nodeType="afterEffect">
                                  <p:stCondLst>
                                    <p:cond delay="0"/>
                                  </p:stCondLst>
                                  <p:childTnLst>
                                    <p:animClr clrSpc="rgb" dir="cw">
                                      <p:cBhvr override="childStyle">
                                        <p:cTn id="277" dur="2000" fill="hold"/>
                                        <p:tgtEl>
                                          <p:spTgt spid="309251">
                                            <p:txEl>
                                              <p:pRg st="6" end="6"/>
                                            </p:txEl>
                                          </p:spTgt>
                                        </p:tgtEl>
                                        <p:attrNameLst>
                                          <p:attrName>style.color</p:attrName>
                                        </p:attrNameLst>
                                      </p:cBhvr>
                                      <p:to>
                                        <a:srgbClr val="FFFF00"/>
                                      </p:to>
                                    </p:animClr>
                                  </p:childTnLst>
                                </p:cTn>
                              </p:par>
                              <p:par>
                                <p:cTn id="278" presetID="10" presetClass="entr" presetSubtype="0" fill="hold" grpId="0" nodeType="withEffect">
                                  <p:stCondLst>
                                    <p:cond delay="0"/>
                                  </p:stCondLst>
                                  <p:childTnLst>
                                    <p:set>
                                      <p:cBhvr>
                                        <p:cTn id="279" dur="1" fill="hold">
                                          <p:stCondLst>
                                            <p:cond delay="0"/>
                                          </p:stCondLst>
                                        </p:cTn>
                                        <p:tgtEl>
                                          <p:spTgt spid="309261"/>
                                        </p:tgtEl>
                                        <p:attrNameLst>
                                          <p:attrName>style.visibility</p:attrName>
                                        </p:attrNameLst>
                                      </p:cBhvr>
                                      <p:to>
                                        <p:strVal val="visible"/>
                                      </p:to>
                                    </p:set>
                                    <p:animEffect transition="in" filter="fade">
                                      <p:cBhvr>
                                        <p:cTn id="280" dur="2000"/>
                                        <p:tgtEl>
                                          <p:spTgt spid="309261"/>
                                        </p:tgtEl>
                                      </p:cBhvr>
                                    </p:animEffect>
                                  </p:childTnLst>
                                </p:cTn>
                              </p:par>
                            </p:childTnLst>
                          </p:cTn>
                        </p:par>
                      </p:childTnLst>
                    </p:cTn>
                  </p:par>
                  <p:par>
                    <p:cTn id="281" fill="hold">
                      <p:stCondLst>
                        <p:cond delay="indefinite"/>
                      </p:stCondLst>
                      <p:childTnLst>
                        <p:par>
                          <p:cTn id="282" fill="hold">
                            <p:stCondLst>
                              <p:cond delay="0"/>
                            </p:stCondLst>
                            <p:childTnLst>
                              <p:par>
                                <p:cTn id="283" presetID="10" presetClass="exit" presetSubtype="0" fill="hold" grpId="1" nodeType="clickEffect">
                                  <p:stCondLst>
                                    <p:cond delay="0"/>
                                  </p:stCondLst>
                                  <p:childTnLst>
                                    <p:animEffect transition="out" filter="fade">
                                      <p:cBhvr>
                                        <p:cTn id="284" dur="2000"/>
                                        <p:tgtEl>
                                          <p:spTgt spid="309261"/>
                                        </p:tgtEl>
                                      </p:cBhvr>
                                    </p:animEffect>
                                    <p:set>
                                      <p:cBhvr>
                                        <p:cTn id="285" dur="1" fill="hold">
                                          <p:stCondLst>
                                            <p:cond delay="1999"/>
                                          </p:stCondLst>
                                        </p:cTn>
                                        <p:tgtEl>
                                          <p:spTgt spid="309261"/>
                                        </p:tgtEl>
                                        <p:attrNameLst>
                                          <p:attrName>style.visibility</p:attrName>
                                        </p:attrNameLst>
                                      </p:cBhvr>
                                      <p:to>
                                        <p:strVal val="hidden"/>
                                      </p:to>
                                    </p:set>
                                  </p:childTnLst>
                                </p:cTn>
                              </p:par>
                              <p:par>
                                <p:cTn id="286" presetID="10" presetClass="exit" presetSubtype="0" fill="hold" nodeType="withEffect">
                                  <p:stCondLst>
                                    <p:cond delay="0"/>
                                  </p:stCondLst>
                                  <p:childTnLst>
                                    <p:animEffect transition="out" filter="fade">
                                      <p:cBhvr>
                                        <p:cTn id="287" dur="2000"/>
                                        <p:tgtEl>
                                          <p:spTgt spid="309251">
                                            <p:txEl>
                                              <p:pRg st="6" end="6"/>
                                            </p:txEl>
                                          </p:spTgt>
                                        </p:tgtEl>
                                      </p:cBhvr>
                                    </p:animEffect>
                                    <p:set>
                                      <p:cBhvr>
                                        <p:cTn id="288" dur="1" fill="hold">
                                          <p:stCondLst>
                                            <p:cond delay="1999"/>
                                          </p:stCondLst>
                                        </p:cTn>
                                        <p:tgtEl>
                                          <p:spTgt spid="309251">
                                            <p:txEl>
                                              <p:pRg st="6" end="6"/>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0" grpId="0"/>
      <p:bldP spid="309251" grpId="0" build="p"/>
      <p:bldP spid="309252" grpId="0"/>
      <p:bldP spid="309259" grpId="0"/>
      <p:bldP spid="309259" grpId="1"/>
      <p:bldP spid="309261" grpId="0"/>
      <p:bldP spid="30926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0674" name="Rectangle 2"/>
          <p:cNvSpPr>
            <a:spLocks noGrp="1" noChangeArrowheads="1"/>
          </p:cNvSpPr>
          <p:nvPr>
            <p:ph type="title"/>
          </p:nvPr>
        </p:nvSpPr>
        <p:spPr/>
        <p:txBody>
          <a:bodyPr/>
          <a:lstStyle/>
          <a:p>
            <a:pPr eaLnBrk="1" hangingPunct="1">
              <a:defRPr/>
            </a:pPr>
            <a:r>
              <a:rPr lang="tr-TR" sz="4000" smtClean="0">
                <a:solidFill>
                  <a:srgbClr val="FF0000"/>
                </a:solidFill>
              </a:rPr>
              <a:t>Antrenmanın Dolaşım Sistemi Üzerine Etkileri</a:t>
            </a:r>
          </a:p>
        </p:txBody>
      </p:sp>
      <p:sp>
        <p:nvSpPr>
          <p:cNvPr id="540675" name="Rectangle 3"/>
          <p:cNvSpPr>
            <a:spLocks noGrp="1" noChangeArrowheads="1"/>
          </p:cNvSpPr>
          <p:nvPr>
            <p:ph type="body" idx="1"/>
          </p:nvPr>
        </p:nvSpPr>
        <p:spPr/>
        <p:txBody>
          <a:bodyPr/>
          <a:lstStyle/>
          <a:p>
            <a:pPr eaLnBrk="1" hangingPunct="1">
              <a:lnSpc>
                <a:spcPct val="80000"/>
              </a:lnSpc>
              <a:defRPr/>
            </a:pPr>
            <a:r>
              <a:rPr lang="tr-TR" sz="2000" smtClean="0"/>
              <a:t>Antrenmanın vücutta en etkili olduğu organ kalptir. Yüklenmelerin kalbi etkilemesi ile ilgili olarak genelde “</a:t>
            </a:r>
            <a:r>
              <a:rPr lang="tr-TR" sz="2000" smtClean="0">
                <a:solidFill>
                  <a:srgbClr val="FFFF00"/>
                </a:solidFill>
              </a:rPr>
              <a:t>karıncıkların büyümesinden</a:t>
            </a:r>
            <a:r>
              <a:rPr lang="tr-TR" sz="2000" smtClean="0"/>
              <a:t>” ( Ventriküler Hipertrofi) bahsedilir.</a:t>
            </a:r>
          </a:p>
          <a:p>
            <a:pPr eaLnBrk="1" hangingPunct="1">
              <a:lnSpc>
                <a:spcPct val="80000"/>
              </a:lnSpc>
              <a:defRPr/>
            </a:pPr>
            <a:endParaRPr lang="tr-TR" sz="2000" smtClean="0"/>
          </a:p>
          <a:p>
            <a:pPr eaLnBrk="1" hangingPunct="1">
              <a:lnSpc>
                <a:spcPct val="80000"/>
              </a:lnSpc>
              <a:defRPr/>
            </a:pPr>
            <a:r>
              <a:rPr lang="tr-TR" sz="2000" smtClean="0"/>
              <a:t>HERSCHEN, normale göre daha büyük olan ve daha önceleri patolojik bir durum şeklinde “Öküz Kalbi- Corius Bobinus” adı ile tanımlanmış bu kalbe “ </a:t>
            </a:r>
            <a:r>
              <a:rPr lang="tr-TR" sz="2000" smtClean="0">
                <a:solidFill>
                  <a:srgbClr val="FFFF00"/>
                </a:solidFill>
              </a:rPr>
              <a:t>SPORCU KALBİ</a:t>
            </a:r>
            <a:r>
              <a:rPr lang="tr-TR" sz="2000" smtClean="0"/>
              <a:t>” adını vermiştir.</a:t>
            </a:r>
          </a:p>
          <a:p>
            <a:pPr eaLnBrk="1" hangingPunct="1">
              <a:lnSpc>
                <a:spcPct val="80000"/>
              </a:lnSpc>
              <a:defRPr/>
            </a:pPr>
            <a:endParaRPr lang="tr-TR" sz="2000" smtClean="0"/>
          </a:p>
          <a:p>
            <a:pPr eaLnBrk="1" hangingPunct="1">
              <a:lnSpc>
                <a:spcPct val="80000"/>
              </a:lnSpc>
              <a:defRPr/>
            </a:pPr>
            <a:r>
              <a:rPr lang="tr-TR" sz="2000" smtClean="0"/>
              <a:t>Antrene olmayan normal kişilerde kalbin ağırlığı 300-350 gram olmasına karşılık sporcularda bu ağırlık 500 gram civarında bulunmaktadır (Hollmann).</a:t>
            </a:r>
          </a:p>
          <a:p>
            <a:pPr eaLnBrk="1" hangingPunct="1">
              <a:lnSpc>
                <a:spcPct val="80000"/>
              </a:lnSpc>
              <a:defRPr/>
            </a:pPr>
            <a:endParaRPr lang="tr-TR" sz="2000" smtClean="0"/>
          </a:p>
          <a:p>
            <a:pPr eaLnBrk="1" hangingPunct="1">
              <a:lnSpc>
                <a:spcPct val="80000"/>
              </a:lnSpc>
              <a:defRPr/>
            </a:pPr>
            <a:r>
              <a:rPr lang="tr-TR" sz="2000" smtClean="0"/>
              <a:t>Normal kalpte 5-7 mm olan sol karıncık duvar çeperi 7-15 mm arasında bir kalınlığa sahiptir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40674"/>
                                        </p:tgtEl>
                                        <p:attrNameLst>
                                          <p:attrName>style.visibility</p:attrName>
                                        </p:attrNameLst>
                                      </p:cBhvr>
                                      <p:to>
                                        <p:strVal val="visible"/>
                                      </p:to>
                                    </p:set>
                                    <p:animEffect transition="in" filter="fade">
                                      <p:cBhvr>
                                        <p:cTn id="7" dur="2000"/>
                                        <p:tgtEl>
                                          <p:spTgt spid="5406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40675">
                                            <p:txEl>
                                              <p:pRg st="0" end="0"/>
                                            </p:txEl>
                                          </p:spTgt>
                                        </p:tgtEl>
                                        <p:attrNameLst>
                                          <p:attrName>style.visibility</p:attrName>
                                        </p:attrNameLst>
                                      </p:cBhvr>
                                      <p:to>
                                        <p:strVal val="visible"/>
                                      </p:to>
                                    </p:set>
                                    <p:animEffect transition="in" filter="fade">
                                      <p:cBhvr>
                                        <p:cTn id="12" dur="2000"/>
                                        <p:tgtEl>
                                          <p:spTgt spid="54067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40675">
                                            <p:txEl>
                                              <p:pRg st="2" end="2"/>
                                            </p:txEl>
                                          </p:spTgt>
                                        </p:tgtEl>
                                        <p:attrNameLst>
                                          <p:attrName>style.visibility</p:attrName>
                                        </p:attrNameLst>
                                      </p:cBhvr>
                                      <p:to>
                                        <p:strVal val="visible"/>
                                      </p:to>
                                    </p:set>
                                    <p:animEffect transition="in" filter="fade">
                                      <p:cBhvr>
                                        <p:cTn id="17" dur="2000"/>
                                        <p:tgtEl>
                                          <p:spTgt spid="540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40675">
                                            <p:txEl>
                                              <p:pRg st="4" end="4"/>
                                            </p:txEl>
                                          </p:spTgt>
                                        </p:tgtEl>
                                        <p:attrNameLst>
                                          <p:attrName>style.visibility</p:attrName>
                                        </p:attrNameLst>
                                      </p:cBhvr>
                                      <p:to>
                                        <p:strVal val="visible"/>
                                      </p:to>
                                    </p:set>
                                    <p:animEffect transition="in" filter="fade">
                                      <p:cBhvr>
                                        <p:cTn id="22" dur="2000"/>
                                        <p:tgtEl>
                                          <p:spTgt spid="5406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40675">
                                            <p:txEl>
                                              <p:pRg st="6" end="6"/>
                                            </p:txEl>
                                          </p:spTgt>
                                        </p:tgtEl>
                                        <p:attrNameLst>
                                          <p:attrName>style.visibility</p:attrName>
                                        </p:attrNameLst>
                                      </p:cBhvr>
                                      <p:to>
                                        <p:strVal val="visible"/>
                                      </p:to>
                                    </p:set>
                                    <p:animEffect transition="in" filter="fade">
                                      <p:cBhvr>
                                        <p:cTn id="27" dur="2000"/>
                                        <p:tgtEl>
                                          <p:spTgt spid="540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67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pPr eaLnBrk="1" hangingPunct="1">
              <a:defRPr/>
            </a:pPr>
            <a:r>
              <a:rPr lang="tr-TR" sz="4000" smtClean="0">
                <a:solidFill>
                  <a:srgbClr val="FF0000"/>
                </a:solidFill>
              </a:rPr>
              <a:t>Antrenmanın Dolaşım Sistemi Üzerine Etkileri</a:t>
            </a:r>
          </a:p>
        </p:txBody>
      </p:sp>
      <p:sp>
        <p:nvSpPr>
          <p:cNvPr id="310275" name="Rectangle 3"/>
          <p:cNvSpPr>
            <a:spLocks noGrp="1" noChangeArrowheads="1"/>
          </p:cNvSpPr>
          <p:nvPr>
            <p:ph type="body" idx="1"/>
          </p:nvPr>
        </p:nvSpPr>
        <p:spPr>
          <a:xfrm>
            <a:off x="179388" y="1700213"/>
            <a:ext cx="6121400" cy="4852987"/>
          </a:xfrm>
        </p:spPr>
        <p:txBody>
          <a:bodyPr/>
          <a:lstStyle/>
          <a:p>
            <a:pPr eaLnBrk="1" hangingPunct="1">
              <a:lnSpc>
                <a:spcPct val="80000"/>
              </a:lnSpc>
              <a:defRPr/>
            </a:pPr>
            <a:r>
              <a:rPr lang="tr-TR" sz="1800" b="1" smtClean="0"/>
              <a:t>Kalbin dakikada pompaladığı maksimal kan hacmi artar</a:t>
            </a:r>
          </a:p>
          <a:p>
            <a:pPr eaLnBrk="1" hangingPunct="1">
              <a:lnSpc>
                <a:spcPct val="80000"/>
              </a:lnSpc>
              <a:defRPr/>
            </a:pPr>
            <a:endParaRPr lang="tr-TR" sz="1800" b="1" smtClean="0"/>
          </a:p>
          <a:p>
            <a:pPr eaLnBrk="1" hangingPunct="1">
              <a:lnSpc>
                <a:spcPct val="80000"/>
              </a:lnSpc>
              <a:defRPr/>
            </a:pPr>
            <a:r>
              <a:rPr lang="tr-TR" sz="1800" b="1" smtClean="0"/>
              <a:t>Antrenmanla nabızda daha az artma meydana gelir</a:t>
            </a:r>
          </a:p>
          <a:p>
            <a:pPr eaLnBrk="1" hangingPunct="1">
              <a:lnSpc>
                <a:spcPct val="80000"/>
              </a:lnSpc>
              <a:defRPr/>
            </a:pPr>
            <a:endParaRPr lang="tr-TR" sz="1800" b="1" smtClean="0"/>
          </a:p>
          <a:p>
            <a:pPr eaLnBrk="1" hangingPunct="1">
              <a:lnSpc>
                <a:spcPct val="80000"/>
              </a:lnSpc>
              <a:defRPr/>
            </a:pPr>
            <a:r>
              <a:rPr lang="tr-TR" sz="1800" b="1" smtClean="0"/>
              <a:t>Zamanla sinuzal bradikardi(dinlenik durumdayken nabzın normalin altında olması) meydana gelir, nabız 60’ın altına iner. </a:t>
            </a:r>
          </a:p>
          <a:p>
            <a:pPr eaLnBrk="1" hangingPunct="1">
              <a:lnSpc>
                <a:spcPct val="80000"/>
              </a:lnSpc>
              <a:defRPr/>
            </a:pPr>
            <a:endParaRPr lang="tr-TR" sz="1800" b="1" smtClean="0"/>
          </a:p>
          <a:p>
            <a:pPr eaLnBrk="1" hangingPunct="1">
              <a:lnSpc>
                <a:spcPct val="80000"/>
              </a:lnSpc>
              <a:defRPr/>
            </a:pPr>
            <a:r>
              <a:rPr lang="tr-TR" sz="1800" b="1" smtClean="0"/>
              <a:t>Dayanıklılık sporcularında dinlenme kalp frekansı 30-40 atım/dk’ya kadar düşmektedir.  Mukavemet kayakçılarda bu değerler 28 atım/dk’ya kadar ölçülmüştür(Hollmann-Hettinger) .</a:t>
            </a:r>
          </a:p>
          <a:p>
            <a:pPr eaLnBrk="1" hangingPunct="1">
              <a:lnSpc>
                <a:spcPct val="80000"/>
              </a:lnSpc>
              <a:defRPr/>
            </a:pPr>
            <a:endParaRPr lang="tr-TR" sz="1800" b="1" smtClean="0"/>
          </a:p>
          <a:p>
            <a:pPr eaLnBrk="1" hangingPunct="1">
              <a:lnSpc>
                <a:spcPct val="80000"/>
              </a:lnSpc>
              <a:defRPr/>
            </a:pPr>
            <a:r>
              <a:rPr lang="tr-TR" sz="1800" b="1" smtClean="0"/>
              <a:t>Yüklenme sonrası nabzın normale dönüşü antrenmansızlara göre süratli olur</a:t>
            </a:r>
          </a:p>
          <a:p>
            <a:pPr eaLnBrk="1" hangingPunct="1">
              <a:lnSpc>
                <a:spcPct val="80000"/>
              </a:lnSpc>
              <a:defRPr/>
            </a:pPr>
            <a:endParaRPr lang="tr-TR" sz="1800" b="1" smtClean="0"/>
          </a:p>
        </p:txBody>
      </p:sp>
      <p:pic>
        <p:nvPicPr>
          <p:cNvPr id="310276" name="Picture 4" descr="options"/>
          <p:cNvPicPr>
            <a:picLocks noChangeAspect="1" noChangeArrowheads="1"/>
          </p:cNvPicPr>
          <p:nvPr/>
        </p:nvPicPr>
        <p:blipFill>
          <a:blip r:embed="rId3" cstate="print"/>
          <a:srcRect/>
          <a:stretch>
            <a:fillRect/>
          </a:stretch>
        </p:blipFill>
        <p:spPr bwMode="auto">
          <a:xfrm>
            <a:off x="6172200" y="2057400"/>
            <a:ext cx="2971800" cy="3429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310274"/>
                                        </p:tgtEl>
                                        <p:attrNameLst>
                                          <p:attrName>style.visibility</p:attrName>
                                        </p:attrNameLst>
                                      </p:cBhvr>
                                      <p:to>
                                        <p:strVal val="visible"/>
                                      </p:to>
                                    </p:set>
                                  </p:childTnLst>
                                </p:cTn>
                              </p:par>
                              <p:par>
                                <p:cTn id="7" presetID="14" presetClass="entr" presetSubtype="10" fill="hold" nodeType="withEffect">
                                  <p:stCondLst>
                                    <p:cond delay="0"/>
                                  </p:stCondLst>
                                  <p:childTnLst>
                                    <p:set>
                                      <p:cBhvr>
                                        <p:cTn id="8" dur="1" fill="hold">
                                          <p:stCondLst>
                                            <p:cond delay="0"/>
                                          </p:stCondLst>
                                        </p:cTn>
                                        <p:tgtEl>
                                          <p:spTgt spid="310276"/>
                                        </p:tgtEl>
                                        <p:attrNameLst>
                                          <p:attrName>style.visibility</p:attrName>
                                        </p:attrNameLst>
                                      </p:cBhvr>
                                      <p:to>
                                        <p:strVal val="visible"/>
                                      </p:to>
                                    </p:set>
                                    <p:animEffect transition="in" filter="randombar(horizontal)">
                                      <p:cBhvr>
                                        <p:cTn id="9" dur="500"/>
                                        <p:tgtEl>
                                          <p:spTgt spid="31027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310275">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310275">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310275">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310275">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31027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4" grpId="0" autoUpdateAnimBg="0"/>
      <p:bldP spid="310275"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p:cNvSpPr>
            <a:spLocks noGrp="1" noChangeArrowheads="1"/>
          </p:cNvSpPr>
          <p:nvPr>
            <p:ph type="title"/>
          </p:nvPr>
        </p:nvSpPr>
        <p:spPr/>
        <p:txBody>
          <a:bodyPr/>
          <a:lstStyle/>
          <a:p>
            <a:pPr algn="l" eaLnBrk="1" hangingPunct="1"/>
            <a:r>
              <a:rPr lang="tr-TR" sz="2400" smtClean="0">
                <a:solidFill>
                  <a:schemeClr val="tx1"/>
                </a:solidFill>
                <a:effectLst/>
              </a:rPr>
              <a:t> </a:t>
            </a:r>
          </a:p>
        </p:txBody>
      </p:sp>
      <p:sp>
        <p:nvSpPr>
          <p:cNvPr id="520201" name="Rectangle 9"/>
          <p:cNvSpPr>
            <a:spLocks noGrp="1" noChangeArrowheads="1"/>
          </p:cNvSpPr>
          <p:nvPr>
            <p:ph type="body" sz="half" idx="1"/>
          </p:nvPr>
        </p:nvSpPr>
        <p:spPr>
          <a:xfrm>
            <a:off x="539750" y="1412875"/>
            <a:ext cx="7993063" cy="936625"/>
          </a:xfrm>
        </p:spPr>
        <p:txBody>
          <a:bodyPr/>
          <a:lstStyle/>
          <a:p>
            <a:pPr eaLnBrk="1" hangingPunct="1">
              <a:defRPr/>
            </a:pPr>
            <a:r>
              <a:rPr lang="tr-TR" sz="2000" b="1" smtClean="0"/>
              <a:t>Antrenman esnasında kanın aktif(kaslar)- inaktif(iç organlar) organlara dağılımı daha mükemmeldir</a:t>
            </a:r>
          </a:p>
          <a:p>
            <a:pPr eaLnBrk="1" hangingPunct="1">
              <a:defRPr/>
            </a:pPr>
            <a:endParaRPr lang="tr-TR" sz="2000" smtClean="0"/>
          </a:p>
        </p:txBody>
      </p:sp>
      <p:sp>
        <p:nvSpPr>
          <p:cNvPr id="520202" name="Rectangle 10"/>
          <p:cNvSpPr>
            <a:spLocks noGrp="1" noChangeArrowheads="1"/>
          </p:cNvSpPr>
          <p:nvPr>
            <p:ph type="body" sz="half" idx="2"/>
          </p:nvPr>
        </p:nvSpPr>
        <p:spPr>
          <a:xfrm>
            <a:off x="250825" y="260350"/>
            <a:ext cx="8642350" cy="1223963"/>
          </a:xfrm>
        </p:spPr>
        <p:txBody>
          <a:bodyPr/>
          <a:lstStyle/>
          <a:p>
            <a:pPr algn="ctr" eaLnBrk="1" hangingPunct="1">
              <a:buFont typeface="Wingdings" pitchFamily="2" charset="2"/>
              <a:buNone/>
              <a:defRPr/>
            </a:pPr>
            <a:r>
              <a:rPr lang="tr-TR" sz="3200" smtClean="0">
                <a:solidFill>
                  <a:srgbClr val="FF0000"/>
                </a:solidFill>
              </a:rPr>
              <a:t>Antrenmanın Dolaşım Sistemi Üzerine Etkileri</a:t>
            </a:r>
          </a:p>
        </p:txBody>
      </p:sp>
      <p:pic>
        <p:nvPicPr>
          <p:cNvPr id="520196" name="Picture 4" descr="Resim2"/>
          <p:cNvPicPr>
            <a:picLocks noChangeAspect="1" noChangeArrowheads="1"/>
          </p:cNvPicPr>
          <p:nvPr>
            <p:ph idx="4294967295"/>
          </p:nvPr>
        </p:nvPicPr>
        <p:blipFill>
          <a:blip r:embed="rId2" cstate="print"/>
          <a:srcRect/>
          <a:stretch>
            <a:fillRect/>
          </a:stretch>
        </p:blipFill>
        <p:spPr>
          <a:xfrm>
            <a:off x="1835150" y="2349500"/>
            <a:ext cx="5761038" cy="4335463"/>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20202">
                                            <p:txEl>
                                              <p:pRg st="0" end="0"/>
                                            </p:txEl>
                                          </p:spTgt>
                                        </p:tgtEl>
                                        <p:attrNameLst>
                                          <p:attrName>style.visibility</p:attrName>
                                        </p:attrNameLst>
                                      </p:cBhvr>
                                      <p:to>
                                        <p:strVal val="visible"/>
                                      </p:to>
                                    </p:set>
                                    <p:animEffect transition="in" filter="fade">
                                      <p:cBhvr>
                                        <p:cTn id="7" dur="2000"/>
                                        <p:tgtEl>
                                          <p:spTgt spid="520202">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520201">
                                            <p:txEl>
                                              <p:pRg st="0" end="0"/>
                                            </p:txEl>
                                          </p:spTgt>
                                        </p:tgtEl>
                                        <p:attrNameLst>
                                          <p:attrName>style.visibility</p:attrName>
                                        </p:attrNameLst>
                                      </p:cBhvr>
                                      <p:to>
                                        <p:strVal val="visible"/>
                                      </p:to>
                                    </p:set>
                                    <p:animEffect transition="in" filter="fade">
                                      <p:cBhvr>
                                        <p:cTn id="11" dur="2000"/>
                                        <p:tgtEl>
                                          <p:spTgt spid="520201">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520196"/>
                                        </p:tgtEl>
                                        <p:attrNameLst>
                                          <p:attrName>style.visibility</p:attrName>
                                        </p:attrNameLst>
                                      </p:cBhvr>
                                      <p:to>
                                        <p:strVal val="visible"/>
                                      </p:to>
                                    </p:set>
                                    <p:animEffect transition="in" filter="fade">
                                      <p:cBhvr>
                                        <p:cTn id="14" dur="2000"/>
                                        <p:tgtEl>
                                          <p:spTgt spid="520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020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6" name="Rectangle 2"/>
          <p:cNvSpPr>
            <a:spLocks noGrp="1" noChangeArrowheads="1"/>
          </p:cNvSpPr>
          <p:nvPr>
            <p:ph type="title"/>
          </p:nvPr>
        </p:nvSpPr>
        <p:spPr/>
        <p:txBody>
          <a:bodyPr/>
          <a:lstStyle/>
          <a:p>
            <a:pPr eaLnBrk="1" hangingPunct="1">
              <a:defRPr/>
            </a:pPr>
            <a:r>
              <a:rPr lang="tr-TR" sz="4000" smtClean="0">
                <a:solidFill>
                  <a:srgbClr val="FF0000"/>
                </a:solidFill>
              </a:rPr>
              <a:t>Antrenmanın Dolaşım Sistemi Üzerine Etkileri</a:t>
            </a:r>
          </a:p>
        </p:txBody>
      </p:sp>
      <p:sp>
        <p:nvSpPr>
          <p:cNvPr id="533507" name="Rectangle 3"/>
          <p:cNvSpPr>
            <a:spLocks noGrp="1" noChangeArrowheads="1"/>
          </p:cNvSpPr>
          <p:nvPr>
            <p:ph type="body" sz="half" idx="1"/>
          </p:nvPr>
        </p:nvSpPr>
        <p:spPr>
          <a:xfrm>
            <a:off x="457200" y="1600200"/>
            <a:ext cx="6562725" cy="4924425"/>
          </a:xfrm>
        </p:spPr>
        <p:txBody>
          <a:bodyPr/>
          <a:lstStyle/>
          <a:p>
            <a:pPr eaLnBrk="1" hangingPunct="1">
              <a:lnSpc>
                <a:spcPct val="90000"/>
              </a:lnSpc>
              <a:defRPr/>
            </a:pPr>
            <a:endParaRPr lang="tr-TR" sz="2000" smtClean="0"/>
          </a:p>
          <a:p>
            <a:pPr eaLnBrk="1" hangingPunct="1">
              <a:lnSpc>
                <a:spcPct val="90000"/>
              </a:lnSpc>
              <a:defRPr/>
            </a:pPr>
            <a:r>
              <a:rPr lang="tr-TR" sz="2000" smtClean="0"/>
              <a:t>Kaslarda kanlanma, kapillarizasyon(kılcal damarlanma) artar. </a:t>
            </a:r>
          </a:p>
          <a:p>
            <a:pPr eaLnBrk="1" hangingPunct="1">
              <a:lnSpc>
                <a:spcPct val="90000"/>
              </a:lnSpc>
              <a:defRPr/>
            </a:pPr>
            <a:endParaRPr lang="tr-TR" sz="2000" smtClean="0"/>
          </a:p>
          <a:p>
            <a:pPr eaLnBrk="1" hangingPunct="1">
              <a:lnSpc>
                <a:spcPct val="90000"/>
              </a:lnSpc>
              <a:defRPr/>
            </a:pPr>
            <a:r>
              <a:rPr lang="tr-TR" sz="2000" smtClean="0"/>
              <a:t>Spor yapmayan erkek ve kadınlarda her kas fibrili çevresinde ortalama 3 veya 4 kılcal damar bulunmasına karşılık bu sayı sporcularda 5 ile 7 arasında değişmektedir.Bu da dayanıklılık sporlarında daha fazla oksijen tedariki sağlar.</a:t>
            </a:r>
          </a:p>
          <a:p>
            <a:pPr eaLnBrk="1" hangingPunct="1">
              <a:lnSpc>
                <a:spcPct val="90000"/>
              </a:lnSpc>
              <a:defRPr/>
            </a:pPr>
            <a:endParaRPr lang="tr-TR" sz="2000" smtClean="0"/>
          </a:p>
          <a:p>
            <a:pPr eaLnBrk="1" hangingPunct="1">
              <a:lnSpc>
                <a:spcPct val="90000"/>
              </a:lnSpc>
              <a:defRPr/>
            </a:pPr>
            <a:r>
              <a:rPr lang="tr-TR" sz="2000" smtClean="0"/>
              <a:t>Kan hacmi ve hemoglobin miktarı artar. Dolayısıyla oksijen taşıma kapasitesi artar.</a:t>
            </a:r>
          </a:p>
          <a:p>
            <a:pPr eaLnBrk="1" hangingPunct="1">
              <a:lnSpc>
                <a:spcPct val="90000"/>
              </a:lnSpc>
              <a:defRPr/>
            </a:pPr>
            <a:endParaRPr lang="tr-TR" sz="2000" smtClean="0"/>
          </a:p>
        </p:txBody>
      </p:sp>
      <p:pic>
        <p:nvPicPr>
          <p:cNvPr id="533508" name="Picture 4" descr="BODY3x"/>
          <p:cNvPicPr>
            <a:picLocks noChangeAspect="1" noChangeArrowheads="1"/>
          </p:cNvPicPr>
          <p:nvPr>
            <p:ph sz="half" idx="2"/>
          </p:nvPr>
        </p:nvPicPr>
        <p:blipFill>
          <a:blip r:embed="rId2" cstate="print"/>
          <a:srcRect/>
          <a:stretch>
            <a:fillRect/>
          </a:stretch>
        </p:blipFill>
        <p:spPr>
          <a:xfrm>
            <a:off x="7092950" y="2276475"/>
            <a:ext cx="1533525" cy="285750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3506"/>
                                        </p:tgtEl>
                                        <p:attrNameLst>
                                          <p:attrName>style.visibility</p:attrName>
                                        </p:attrNameLst>
                                      </p:cBhvr>
                                      <p:to>
                                        <p:strVal val="visible"/>
                                      </p:to>
                                    </p:set>
                                    <p:animEffect transition="in" filter="fade">
                                      <p:cBhvr>
                                        <p:cTn id="7" dur="2000"/>
                                        <p:tgtEl>
                                          <p:spTgt spid="533506"/>
                                        </p:tgtEl>
                                      </p:cBhvr>
                                    </p:animEffect>
                                  </p:childTnLst>
                                </p:cTn>
                              </p:par>
                              <p:par>
                                <p:cTn id="8" presetID="10" presetClass="entr" presetSubtype="0" fill="hold" nodeType="withEffect">
                                  <p:stCondLst>
                                    <p:cond delay="0"/>
                                  </p:stCondLst>
                                  <p:childTnLst>
                                    <p:set>
                                      <p:cBhvr>
                                        <p:cTn id="9" dur="1" fill="hold">
                                          <p:stCondLst>
                                            <p:cond delay="0"/>
                                          </p:stCondLst>
                                        </p:cTn>
                                        <p:tgtEl>
                                          <p:spTgt spid="533508"/>
                                        </p:tgtEl>
                                        <p:attrNameLst>
                                          <p:attrName>style.visibility</p:attrName>
                                        </p:attrNameLst>
                                      </p:cBhvr>
                                      <p:to>
                                        <p:strVal val="visible"/>
                                      </p:to>
                                    </p:set>
                                    <p:animEffect transition="in" filter="fade">
                                      <p:cBhvr>
                                        <p:cTn id="10" dur="2000"/>
                                        <p:tgtEl>
                                          <p:spTgt spid="53350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33507">
                                            <p:txEl>
                                              <p:pRg st="1" end="1"/>
                                            </p:txEl>
                                          </p:spTgt>
                                        </p:tgtEl>
                                        <p:attrNameLst>
                                          <p:attrName>style.visibility</p:attrName>
                                        </p:attrNameLst>
                                      </p:cBhvr>
                                      <p:to>
                                        <p:strVal val="visible"/>
                                      </p:to>
                                    </p:set>
                                    <p:animEffect transition="in" filter="fade">
                                      <p:cBhvr>
                                        <p:cTn id="15" dur="2000"/>
                                        <p:tgtEl>
                                          <p:spTgt spid="53350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33507">
                                            <p:txEl>
                                              <p:pRg st="3" end="3"/>
                                            </p:txEl>
                                          </p:spTgt>
                                        </p:tgtEl>
                                        <p:attrNameLst>
                                          <p:attrName>style.visibility</p:attrName>
                                        </p:attrNameLst>
                                      </p:cBhvr>
                                      <p:to>
                                        <p:strVal val="visible"/>
                                      </p:to>
                                    </p:set>
                                    <p:animEffect transition="in" filter="fade">
                                      <p:cBhvr>
                                        <p:cTn id="20" dur="2000"/>
                                        <p:tgtEl>
                                          <p:spTgt spid="53350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33507">
                                            <p:txEl>
                                              <p:pRg st="5" end="5"/>
                                            </p:txEl>
                                          </p:spTgt>
                                        </p:tgtEl>
                                        <p:attrNameLst>
                                          <p:attrName>style.visibility</p:attrName>
                                        </p:attrNameLst>
                                      </p:cBhvr>
                                      <p:to>
                                        <p:strVal val="visible"/>
                                      </p:to>
                                    </p:set>
                                    <p:animEffect transition="in" filter="fade">
                                      <p:cBhvr>
                                        <p:cTn id="25" dur="2000"/>
                                        <p:tgtEl>
                                          <p:spTgt spid="5335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350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7" name="Rectangle 5"/>
          <p:cNvSpPr>
            <a:spLocks noGrp="1" noChangeArrowheads="1"/>
          </p:cNvSpPr>
          <p:nvPr>
            <p:ph type="title"/>
          </p:nvPr>
        </p:nvSpPr>
        <p:spPr/>
        <p:txBody>
          <a:bodyPr/>
          <a:lstStyle/>
          <a:p>
            <a:pPr eaLnBrk="1" hangingPunct="1">
              <a:defRPr/>
            </a:pPr>
            <a:r>
              <a:rPr lang="tr-TR" sz="4000" smtClean="0">
                <a:solidFill>
                  <a:srgbClr val="FF0000"/>
                </a:solidFill>
              </a:rPr>
              <a:t>Antrenmanın İskelet Sistemi Üzerine Etkileri</a:t>
            </a:r>
          </a:p>
        </p:txBody>
      </p:sp>
      <p:sp>
        <p:nvSpPr>
          <p:cNvPr id="581639" name="Rectangle 7"/>
          <p:cNvSpPr>
            <a:spLocks noGrp="1" noChangeArrowheads="1"/>
          </p:cNvSpPr>
          <p:nvPr>
            <p:ph type="body" sz="half" idx="1"/>
          </p:nvPr>
        </p:nvSpPr>
        <p:spPr>
          <a:xfrm>
            <a:off x="457200" y="1600200"/>
            <a:ext cx="5267325" cy="4997450"/>
          </a:xfrm>
        </p:spPr>
        <p:txBody>
          <a:bodyPr/>
          <a:lstStyle/>
          <a:p>
            <a:pPr eaLnBrk="1" hangingPunct="1">
              <a:lnSpc>
                <a:spcPct val="90000"/>
              </a:lnSpc>
              <a:defRPr/>
            </a:pPr>
            <a:r>
              <a:rPr lang="tr-TR" sz="2400" smtClean="0"/>
              <a:t>Antrenmanla kemik enzim aktiviteleri artar.</a:t>
            </a:r>
          </a:p>
          <a:p>
            <a:pPr eaLnBrk="1" hangingPunct="1">
              <a:lnSpc>
                <a:spcPct val="90000"/>
              </a:lnSpc>
              <a:defRPr/>
            </a:pPr>
            <a:endParaRPr lang="tr-TR" sz="2400" smtClean="0"/>
          </a:p>
          <a:p>
            <a:pPr eaLnBrk="1" hangingPunct="1">
              <a:lnSpc>
                <a:spcPct val="90000"/>
              </a:lnSpc>
              <a:defRPr/>
            </a:pPr>
            <a:r>
              <a:rPr lang="tr-TR" sz="2400" smtClean="0"/>
              <a:t>Kemikler, eklemler ve tendonlar kuvvetlenir</a:t>
            </a:r>
          </a:p>
          <a:p>
            <a:pPr eaLnBrk="1" hangingPunct="1">
              <a:lnSpc>
                <a:spcPct val="90000"/>
              </a:lnSpc>
              <a:defRPr/>
            </a:pPr>
            <a:endParaRPr lang="tr-TR" sz="2400" smtClean="0"/>
          </a:p>
          <a:p>
            <a:pPr eaLnBrk="1" hangingPunct="1">
              <a:lnSpc>
                <a:spcPct val="90000"/>
              </a:lnSpc>
              <a:defRPr/>
            </a:pPr>
            <a:r>
              <a:rPr lang="tr-TR" sz="2400" smtClean="0"/>
              <a:t>Kemiğin kırılmalara karşı direnci artar</a:t>
            </a:r>
          </a:p>
          <a:p>
            <a:pPr eaLnBrk="1" hangingPunct="1">
              <a:lnSpc>
                <a:spcPct val="90000"/>
              </a:lnSpc>
              <a:defRPr/>
            </a:pPr>
            <a:endParaRPr lang="tr-TR" sz="2400" smtClean="0"/>
          </a:p>
          <a:p>
            <a:pPr eaLnBrk="1" hangingPunct="1">
              <a:lnSpc>
                <a:spcPct val="90000"/>
              </a:lnSpc>
              <a:defRPr/>
            </a:pPr>
            <a:r>
              <a:rPr lang="tr-TR" sz="2400" smtClean="0"/>
              <a:t>Kemik hipertrofisi (büyümesi) oluşur</a:t>
            </a:r>
          </a:p>
          <a:p>
            <a:pPr eaLnBrk="1" hangingPunct="1">
              <a:lnSpc>
                <a:spcPct val="90000"/>
              </a:lnSpc>
              <a:defRPr/>
            </a:pPr>
            <a:endParaRPr lang="tr-TR" sz="2400" smtClean="0"/>
          </a:p>
          <a:p>
            <a:pPr eaLnBrk="1" hangingPunct="1">
              <a:lnSpc>
                <a:spcPct val="90000"/>
              </a:lnSpc>
              <a:defRPr/>
            </a:pPr>
            <a:r>
              <a:rPr lang="tr-TR" sz="2400" smtClean="0"/>
              <a:t>Eklemlerdeki kıkırdaklar incelir</a:t>
            </a:r>
          </a:p>
        </p:txBody>
      </p:sp>
      <p:pic>
        <p:nvPicPr>
          <p:cNvPr id="581636" name="Picture 4" descr="revealed_skeleton_lg"/>
          <p:cNvPicPr>
            <a:picLocks noChangeAspect="1" noChangeArrowheads="1"/>
          </p:cNvPicPr>
          <p:nvPr>
            <p:ph sz="quarter" idx="2"/>
          </p:nvPr>
        </p:nvPicPr>
        <p:blipFill>
          <a:blip r:embed="rId2" cstate="print"/>
          <a:srcRect/>
          <a:stretch>
            <a:fillRect/>
          </a:stretch>
        </p:blipFill>
        <p:spPr>
          <a:xfrm>
            <a:off x="5940425" y="1484313"/>
            <a:ext cx="2940050" cy="3340100"/>
          </a:xfrm>
          <a:noFill/>
        </p:spPr>
      </p:pic>
      <p:pic>
        <p:nvPicPr>
          <p:cNvPr id="581642" name="Picture 10" descr="revealed_spinal_lg"/>
          <p:cNvPicPr>
            <a:picLocks noChangeAspect="1" noChangeArrowheads="1"/>
          </p:cNvPicPr>
          <p:nvPr>
            <p:ph sz="quarter" idx="3"/>
          </p:nvPr>
        </p:nvPicPr>
        <p:blipFill>
          <a:blip r:embed="rId3" cstate="print"/>
          <a:srcRect/>
          <a:stretch>
            <a:fillRect/>
          </a:stretch>
        </p:blipFill>
        <p:spPr>
          <a:xfrm>
            <a:off x="6659563" y="4868863"/>
            <a:ext cx="1728787" cy="167957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81637"/>
                                        </p:tgtEl>
                                        <p:attrNameLst>
                                          <p:attrName>style.visibility</p:attrName>
                                        </p:attrNameLst>
                                      </p:cBhvr>
                                      <p:to>
                                        <p:strVal val="visible"/>
                                      </p:to>
                                    </p:set>
                                    <p:animEffect transition="in" filter="fade">
                                      <p:cBhvr>
                                        <p:cTn id="7" dur="2000"/>
                                        <p:tgtEl>
                                          <p:spTgt spid="581637"/>
                                        </p:tgtEl>
                                      </p:cBhvr>
                                    </p:animEffect>
                                  </p:childTnLst>
                                </p:cTn>
                              </p:par>
                              <p:par>
                                <p:cTn id="8" presetID="10" presetClass="entr" presetSubtype="0" fill="hold" nodeType="withEffect">
                                  <p:stCondLst>
                                    <p:cond delay="0"/>
                                  </p:stCondLst>
                                  <p:childTnLst>
                                    <p:set>
                                      <p:cBhvr>
                                        <p:cTn id="9" dur="1" fill="hold">
                                          <p:stCondLst>
                                            <p:cond delay="0"/>
                                          </p:stCondLst>
                                        </p:cTn>
                                        <p:tgtEl>
                                          <p:spTgt spid="581636"/>
                                        </p:tgtEl>
                                        <p:attrNameLst>
                                          <p:attrName>style.visibility</p:attrName>
                                        </p:attrNameLst>
                                      </p:cBhvr>
                                      <p:to>
                                        <p:strVal val="visible"/>
                                      </p:to>
                                    </p:set>
                                    <p:animEffect transition="in" filter="fade">
                                      <p:cBhvr>
                                        <p:cTn id="10" dur="2000"/>
                                        <p:tgtEl>
                                          <p:spTgt spid="581636"/>
                                        </p:tgtEl>
                                      </p:cBhvr>
                                    </p:animEffect>
                                  </p:childTnLst>
                                </p:cTn>
                              </p:par>
                              <p:par>
                                <p:cTn id="11" presetID="10" presetClass="entr" presetSubtype="0" fill="hold" nodeType="withEffect">
                                  <p:stCondLst>
                                    <p:cond delay="0"/>
                                  </p:stCondLst>
                                  <p:childTnLst>
                                    <p:set>
                                      <p:cBhvr>
                                        <p:cTn id="12" dur="1" fill="hold">
                                          <p:stCondLst>
                                            <p:cond delay="0"/>
                                          </p:stCondLst>
                                        </p:cTn>
                                        <p:tgtEl>
                                          <p:spTgt spid="581642"/>
                                        </p:tgtEl>
                                        <p:attrNameLst>
                                          <p:attrName>style.visibility</p:attrName>
                                        </p:attrNameLst>
                                      </p:cBhvr>
                                      <p:to>
                                        <p:strVal val="visible"/>
                                      </p:to>
                                    </p:set>
                                    <p:animEffect transition="in" filter="fade">
                                      <p:cBhvr>
                                        <p:cTn id="13" dur="2000"/>
                                        <p:tgtEl>
                                          <p:spTgt spid="58164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81639">
                                            <p:txEl>
                                              <p:pRg st="0" end="0"/>
                                            </p:txEl>
                                          </p:spTgt>
                                        </p:tgtEl>
                                        <p:attrNameLst>
                                          <p:attrName>style.visibility</p:attrName>
                                        </p:attrNameLst>
                                      </p:cBhvr>
                                      <p:to>
                                        <p:strVal val="visible"/>
                                      </p:to>
                                    </p:set>
                                    <p:animEffect transition="in" filter="fade">
                                      <p:cBhvr>
                                        <p:cTn id="18" dur="2000"/>
                                        <p:tgtEl>
                                          <p:spTgt spid="581639">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81639">
                                            <p:txEl>
                                              <p:pRg st="2" end="2"/>
                                            </p:txEl>
                                          </p:spTgt>
                                        </p:tgtEl>
                                        <p:attrNameLst>
                                          <p:attrName>style.visibility</p:attrName>
                                        </p:attrNameLst>
                                      </p:cBhvr>
                                      <p:to>
                                        <p:strVal val="visible"/>
                                      </p:to>
                                    </p:set>
                                    <p:animEffect transition="in" filter="fade">
                                      <p:cBhvr>
                                        <p:cTn id="23" dur="2000"/>
                                        <p:tgtEl>
                                          <p:spTgt spid="58163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581639">
                                            <p:txEl>
                                              <p:pRg st="4" end="4"/>
                                            </p:txEl>
                                          </p:spTgt>
                                        </p:tgtEl>
                                        <p:attrNameLst>
                                          <p:attrName>style.visibility</p:attrName>
                                        </p:attrNameLst>
                                      </p:cBhvr>
                                      <p:to>
                                        <p:strVal val="visible"/>
                                      </p:to>
                                    </p:set>
                                    <p:animEffect transition="in" filter="fade">
                                      <p:cBhvr>
                                        <p:cTn id="28" dur="2000"/>
                                        <p:tgtEl>
                                          <p:spTgt spid="581639">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81639">
                                            <p:txEl>
                                              <p:pRg st="6" end="6"/>
                                            </p:txEl>
                                          </p:spTgt>
                                        </p:tgtEl>
                                        <p:attrNameLst>
                                          <p:attrName>style.visibility</p:attrName>
                                        </p:attrNameLst>
                                      </p:cBhvr>
                                      <p:to>
                                        <p:strVal val="visible"/>
                                      </p:to>
                                    </p:set>
                                    <p:animEffect transition="in" filter="fade">
                                      <p:cBhvr>
                                        <p:cTn id="33" dur="2000"/>
                                        <p:tgtEl>
                                          <p:spTgt spid="581639">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581639">
                                            <p:txEl>
                                              <p:pRg st="8" end="8"/>
                                            </p:txEl>
                                          </p:spTgt>
                                        </p:tgtEl>
                                        <p:attrNameLst>
                                          <p:attrName>style.visibility</p:attrName>
                                        </p:attrNameLst>
                                      </p:cBhvr>
                                      <p:to>
                                        <p:strVal val="visible"/>
                                      </p:to>
                                    </p:set>
                                    <p:animEffect transition="in" filter="fade">
                                      <p:cBhvr>
                                        <p:cTn id="38" dur="2000"/>
                                        <p:tgtEl>
                                          <p:spTgt spid="5816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63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p:txBody>
          <a:bodyPr/>
          <a:lstStyle/>
          <a:p>
            <a:pPr eaLnBrk="1" hangingPunct="1">
              <a:defRPr/>
            </a:pPr>
            <a:r>
              <a:rPr lang="tr-TR" sz="4000" smtClean="0">
                <a:solidFill>
                  <a:srgbClr val="FF0000"/>
                </a:solidFill>
              </a:rPr>
              <a:t>Antrenmanın Solunum Sistemi Üzerine Etkileri</a:t>
            </a:r>
          </a:p>
        </p:txBody>
      </p:sp>
      <p:sp>
        <p:nvSpPr>
          <p:cNvPr id="311299" name="Rectangle 3"/>
          <p:cNvSpPr>
            <a:spLocks noGrp="1" noChangeArrowheads="1"/>
          </p:cNvSpPr>
          <p:nvPr>
            <p:ph type="body" idx="1"/>
          </p:nvPr>
        </p:nvSpPr>
        <p:spPr/>
        <p:txBody>
          <a:bodyPr/>
          <a:lstStyle/>
          <a:p>
            <a:pPr eaLnBrk="1" hangingPunct="1">
              <a:lnSpc>
                <a:spcPct val="80000"/>
              </a:lnSpc>
              <a:defRPr/>
            </a:pPr>
            <a:r>
              <a:rPr lang="tr-TR" sz="2800" smtClean="0"/>
              <a:t>Antrenmanla derin nefes alma alışkanlığı oluşur</a:t>
            </a:r>
          </a:p>
          <a:p>
            <a:pPr eaLnBrk="1" hangingPunct="1">
              <a:lnSpc>
                <a:spcPct val="80000"/>
              </a:lnSpc>
              <a:defRPr/>
            </a:pPr>
            <a:r>
              <a:rPr lang="tr-TR" sz="2800" smtClean="0"/>
              <a:t>Vital kapasite ve dolayısıyla alınan oksijen miktarı artar</a:t>
            </a:r>
          </a:p>
          <a:p>
            <a:pPr eaLnBrk="1" hangingPunct="1">
              <a:lnSpc>
                <a:spcPct val="80000"/>
              </a:lnSpc>
              <a:defRPr/>
            </a:pPr>
            <a:r>
              <a:rPr lang="tr-TR" sz="2800" smtClean="0"/>
              <a:t>Akciğerlerde alveol ve kılcal damarlar arasındaki gaz geçirgenliği (difüzyon) artar</a:t>
            </a:r>
          </a:p>
          <a:p>
            <a:pPr eaLnBrk="1" hangingPunct="1">
              <a:lnSpc>
                <a:spcPct val="80000"/>
              </a:lnSpc>
              <a:defRPr/>
            </a:pPr>
            <a:r>
              <a:rPr lang="tr-TR" sz="2800" smtClean="0"/>
              <a:t>Antrenmanla yapılan spor branşına göre nefes alıp verme ritmi düzenli ve otomatik hale gelir.</a:t>
            </a:r>
          </a:p>
          <a:p>
            <a:pPr eaLnBrk="1" hangingPunct="1">
              <a:lnSpc>
                <a:spcPct val="80000"/>
              </a:lnSpc>
              <a:defRPr/>
            </a:pPr>
            <a:r>
              <a:rPr lang="tr-TR" sz="2800" smtClean="0"/>
              <a:t>Solunum kasları kuvvetlenir</a:t>
            </a:r>
          </a:p>
          <a:p>
            <a:pPr eaLnBrk="1" hangingPunct="1">
              <a:lnSpc>
                <a:spcPct val="80000"/>
              </a:lnSpc>
              <a:buFont typeface="Wingdings" pitchFamily="2" charset="2"/>
              <a:buNone/>
              <a:defRPr/>
            </a:pPr>
            <a:endParaRPr lang="tr-TR" sz="2800" smtClean="0"/>
          </a:p>
          <a:p>
            <a:pPr eaLnBrk="1" hangingPunct="1">
              <a:lnSpc>
                <a:spcPct val="80000"/>
              </a:lnSpc>
              <a:defRPr/>
            </a:pPr>
            <a:endParaRPr lang="tr-TR" sz="28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1298"/>
                                        </p:tgtEl>
                                        <p:attrNameLst>
                                          <p:attrName>style.visibility</p:attrName>
                                        </p:attrNameLst>
                                      </p:cBhvr>
                                      <p:to>
                                        <p:strVal val="visible"/>
                                      </p:to>
                                    </p:set>
                                    <p:animEffect transition="in" filter="fade">
                                      <p:cBhvr>
                                        <p:cTn id="7" dur="2000"/>
                                        <p:tgtEl>
                                          <p:spTgt spid="3112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1299">
                                            <p:txEl>
                                              <p:pRg st="0" end="0"/>
                                            </p:txEl>
                                          </p:spTgt>
                                        </p:tgtEl>
                                        <p:attrNameLst>
                                          <p:attrName>style.visibility</p:attrName>
                                        </p:attrNameLst>
                                      </p:cBhvr>
                                      <p:to>
                                        <p:strVal val="visible"/>
                                      </p:to>
                                    </p:set>
                                    <p:animEffect transition="in" filter="fade">
                                      <p:cBhvr>
                                        <p:cTn id="12" dur="1000"/>
                                        <p:tgtEl>
                                          <p:spTgt spid="3112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1299">
                                            <p:txEl>
                                              <p:pRg st="1" end="1"/>
                                            </p:txEl>
                                          </p:spTgt>
                                        </p:tgtEl>
                                        <p:attrNameLst>
                                          <p:attrName>style.visibility</p:attrName>
                                        </p:attrNameLst>
                                      </p:cBhvr>
                                      <p:to>
                                        <p:strVal val="visible"/>
                                      </p:to>
                                    </p:set>
                                    <p:animEffect transition="in" filter="fade">
                                      <p:cBhvr>
                                        <p:cTn id="17" dur="1000"/>
                                        <p:tgtEl>
                                          <p:spTgt spid="31129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1299">
                                            <p:txEl>
                                              <p:pRg st="2" end="2"/>
                                            </p:txEl>
                                          </p:spTgt>
                                        </p:tgtEl>
                                        <p:attrNameLst>
                                          <p:attrName>style.visibility</p:attrName>
                                        </p:attrNameLst>
                                      </p:cBhvr>
                                      <p:to>
                                        <p:strVal val="visible"/>
                                      </p:to>
                                    </p:set>
                                    <p:animEffect transition="in" filter="fade">
                                      <p:cBhvr>
                                        <p:cTn id="22" dur="1000"/>
                                        <p:tgtEl>
                                          <p:spTgt spid="3112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1299">
                                            <p:txEl>
                                              <p:pRg st="3" end="3"/>
                                            </p:txEl>
                                          </p:spTgt>
                                        </p:tgtEl>
                                        <p:attrNameLst>
                                          <p:attrName>style.visibility</p:attrName>
                                        </p:attrNameLst>
                                      </p:cBhvr>
                                      <p:to>
                                        <p:strVal val="visible"/>
                                      </p:to>
                                    </p:set>
                                    <p:animEffect transition="in" filter="fade">
                                      <p:cBhvr>
                                        <p:cTn id="27" dur="1000"/>
                                        <p:tgtEl>
                                          <p:spTgt spid="31129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1299">
                                            <p:txEl>
                                              <p:pRg st="4" end="4"/>
                                            </p:txEl>
                                          </p:spTgt>
                                        </p:tgtEl>
                                        <p:attrNameLst>
                                          <p:attrName>style.visibility</p:attrName>
                                        </p:attrNameLst>
                                      </p:cBhvr>
                                      <p:to>
                                        <p:strVal val="visible"/>
                                      </p:to>
                                    </p:set>
                                    <p:animEffect transition="in" filter="fade">
                                      <p:cBhvr>
                                        <p:cTn id="32" dur="1000"/>
                                        <p:tgtEl>
                                          <p:spTgt spid="311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298" grpId="0"/>
      <p:bldP spid="31129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6339" name="Rectangle 3"/>
          <p:cNvSpPr>
            <a:spLocks noGrp="1" noChangeArrowheads="1"/>
          </p:cNvSpPr>
          <p:nvPr>
            <p:ph type="body" idx="1"/>
          </p:nvPr>
        </p:nvSpPr>
        <p:spPr>
          <a:xfrm>
            <a:off x="457200" y="304800"/>
            <a:ext cx="8229600" cy="5826125"/>
          </a:xfrm>
        </p:spPr>
        <p:txBody>
          <a:bodyPr/>
          <a:lstStyle/>
          <a:p>
            <a:pPr eaLnBrk="1" hangingPunct="1">
              <a:defRPr/>
            </a:pPr>
            <a:r>
              <a:rPr lang="tr-TR" sz="2400" smtClean="0"/>
              <a:t>Yapılan antrenmanlar sigara vb maddelerin akciğerlerde bıraktığı zararlı maddelerin temizlenmesine yardımcı olur. Bu da akciğer kanserine karşı korunma yollarından birisidir.</a:t>
            </a:r>
          </a:p>
          <a:p>
            <a:pPr eaLnBrk="1" hangingPunct="1">
              <a:defRPr/>
            </a:pPr>
            <a:endParaRPr lang="tr-TR" sz="2400" smtClean="0"/>
          </a:p>
          <a:p>
            <a:pPr algn="ctr" eaLnBrk="1" hangingPunct="1">
              <a:buFont typeface="Wingdings" pitchFamily="2" charset="2"/>
              <a:buNone/>
              <a:defRPr/>
            </a:pPr>
            <a:r>
              <a:rPr lang="tr-TR" sz="2800" smtClean="0">
                <a:solidFill>
                  <a:srgbClr val="FFFF00"/>
                </a:solidFill>
              </a:rPr>
              <a:t>SAĞLIKLI AKCİĞER</a:t>
            </a:r>
          </a:p>
        </p:txBody>
      </p:sp>
      <p:pic>
        <p:nvPicPr>
          <p:cNvPr id="526340" name="Picture 4" descr="cancer2"/>
          <p:cNvPicPr>
            <a:picLocks noChangeAspect="1" noChangeArrowheads="1"/>
          </p:cNvPicPr>
          <p:nvPr/>
        </p:nvPicPr>
        <p:blipFill>
          <a:blip r:embed="rId2" cstate="print"/>
          <a:srcRect/>
          <a:stretch>
            <a:fillRect/>
          </a:stretch>
        </p:blipFill>
        <p:spPr bwMode="auto">
          <a:xfrm>
            <a:off x="1619250" y="2924175"/>
            <a:ext cx="6245225" cy="3629025"/>
          </a:xfrm>
          <a:prstGeom prst="rect">
            <a:avLst/>
          </a:prstGeom>
          <a:noFill/>
          <a:ln w="9525">
            <a:noFill/>
            <a:miter lim="800000"/>
            <a:headEnd/>
            <a:tailEnd/>
          </a:ln>
        </p:spPr>
      </p:pic>
      <p:pic>
        <p:nvPicPr>
          <p:cNvPr id="526341" name="Picture 5" descr="healthy1"/>
          <p:cNvPicPr>
            <a:picLocks noChangeAspect="1" noChangeArrowheads="1"/>
          </p:cNvPicPr>
          <p:nvPr/>
        </p:nvPicPr>
        <p:blipFill>
          <a:blip r:embed="rId3" cstate="print"/>
          <a:srcRect/>
          <a:stretch>
            <a:fillRect/>
          </a:stretch>
        </p:blipFill>
        <p:spPr bwMode="auto">
          <a:xfrm>
            <a:off x="1692275" y="2924175"/>
            <a:ext cx="6408738" cy="3724275"/>
          </a:xfrm>
          <a:prstGeom prst="rect">
            <a:avLst/>
          </a:prstGeom>
          <a:noFill/>
          <a:ln w="9525">
            <a:noFill/>
            <a:miter lim="800000"/>
            <a:headEnd/>
            <a:tailEnd/>
          </a:ln>
        </p:spPr>
      </p:pic>
      <p:sp>
        <p:nvSpPr>
          <p:cNvPr id="526342" name="Text Box 6"/>
          <p:cNvSpPr txBox="1">
            <a:spLocks noChangeArrowheads="1"/>
          </p:cNvSpPr>
          <p:nvPr/>
        </p:nvSpPr>
        <p:spPr bwMode="auto">
          <a:xfrm>
            <a:off x="2843213" y="2205038"/>
            <a:ext cx="3763962" cy="519112"/>
          </a:xfrm>
          <a:prstGeom prst="rect">
            <a:avLst/>
          </a:prstGeom>
          <a:noFill/>
          <a:ln w="9525">
            <a:noFill/>
            <a:miter lim="800000"/>
            <a:headEnd/>
            <a:tailEnd/>
          </a:ln>
          <a:effectLst/>
        </p:spPr>
        <p:txBody>
          <a:bodyPr wrap="none">
            <a:spAutoFit/>
          </a:bodyPr>
          <a:lstStyle/>
          <a:p>
            <a:pPr>
              <a:defRPr/>
            </a:pPr>
            <a:r>
              <a:rPr lang="tr-TR" sz="2800">
                <a:solidFill>
                  <a:srgbClr val="FFFF00"/>
                </a:solidFill>
                <a:effectLst>
                  <a:outerShdw blurRad="38100" dist="38100" dir="2700000" algn="tl">
                    <a:srgbClr val="000000"/>
                  </a:outerShdw>
                </a:effectLst>
              </a:rPr>
              <a:t>KANSERLİ AKCİĞER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26339">
                                            <p:txEl>
                                              <p:pRg st="0" end="0"/>
                                            </p:txEl>
                                          </p:spTgt>
                                        </p:tgtEl>
                                        <p:attrNameLst>
                                          <p:attrName>style.visibility</p:attrName>
                                        </p:attrNameLst>
                                      </p:cBhvr>
                                      <p:to>
                                        <p:strVal val="visible"/>
                                      </p:to>
                                    </p:set>
                                    <p:animEffect transition="in" filter="fade">
                                      <p:cBhvr>
                                        <p:cTn id="7" dur="2000"/>
                                        <p:tgtEl>
                                          <p:spTgt spid="526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6339">
                                            <p:txEl>
                                              <p:pRg st="2" end="2"/>
                                            </p:txEl>
                                          </p:spTgt>
                                        </p:tgtEl>
                                        <p:attrNameLst>
                                          <p:attrName>style.visibility</p:attrName>
                                        </p:attrNameLst>
                                      </p:cBhvr>
                                      <p:to>
                                        <p:strVal val="visible"/>
                                      </p:to>
                                    </p:set>
                                    <p:animEffect transition="in" filter="fade">
                                      <p:cBhvr>
                                        <p:cTn id="12" dur="2000"/>
                                        <p:tgtEl>
                                          <p:spTgt spid="526339">
                                            <p:txEl>
                                              <p:pRg st="2" end="2"/>
                                            </p:txEl>
                                          </p:spTgt>
                                        </p:tgtEl>
                                      </p:cBhvr>
                                    </p:animEffect>
                                  </p:childTnLst>
                                </p:cTn>
                              </p:par>
                            </p:childTnLst>
                          </p:cTn>
                        </p:par>
                        <p:par>
                          <p:cTn id="13" fill="hold">
                            <p:stCondLst>
                              <p:cond delay="2000"/>
                            </p:stCondLst>
                            <p:childTnLst>
                              <p:par>
                                <p:cTn id="14" presetID="10" presetClass="entr" presetSubtype="0" fill="hold" nodeType="afterEffect">
                                  <p:stCondLst>
                                    <p:cond delay="0"/>
                                  </p:stCondLst>
                                  <p:childTnLst>
                                    <p:set>
                                      <p:cBhvr>
                                        <p:cTn id="15" dur="1" fill="hold">
                                          <p:stCondLst>
                                            <p:cond delay="0"/>
                                          </p:stCondLst>
                                        </p:cTn>
                                        <p:tgtEl>
                                          <p:spTgt spid="526341"/>
                                        </p:tgtEl>
                                        <p:attrNameLst>
                                          <p:attrName>style.visibility</p:attrName>
                                        </p:attrNameLst>
                                      </p:cBhvr>
                                      <p:to>
                                        <p:strVal val="visible"/>
                                      </p:to>
                                    </p:set>
                                    <p:animEffect transition="in" filter="fade">
                                      <p:cBhvr>
                                        <p:cTn id="16" dur="2000"/>
                                        <p:tgtEl>
                                          <p:spTgt spid="52634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nodeType="clickEffect">
                                  <p:stCondLst>
                                    <p:cond delay="0"/>
                                  </p:stCondLst>
                                  <p:childTnLst>
                                    <p:animEffect transition="out" filter="fade">
                                      <p:cBhvr>
                                        <p:cTn id="20" dur="2000"/>
                                        <p:tgtEl>
                                          <p:spTgt spid="526341"/>
                                        </p:tgtEl>
                                      </p:cBhvr>
                                    </p:animEffect>
                                    <p:set>
                                      <p:cBhvr>
                                        <p:cTn id="21" dur="1" fill="hold">
                                          <p:stCondLst>
                                            <p:cond delay="1999"/>
                                          </p:stCondLst>
                                        </p:cTn>
                                        <p:tgtEl>
                                          <p:spTgt spid="526341"/>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2000"/>
                                        <p:tgtEl>
                                          <p:spTgt spid="526339">
                                            <p:txEl>
                                              <p:pRg st="2" end="2"/>
                                            </p:txEl>
                                          </p:spTgt>
                                        </p:tgtEl>
                                      </p:cBhvr>
                                    </p:animEffect>
                                    <p:set>
                                      <p:cBhvr>
                                        <p:cTn id="24" dur="1" fill="hold">
                                          <p:stCondLst>
                                            <p:cond delay="1999"/>
                                          </p:stCondLst>
                                        </p:cTn>
                                        <p:tgtEl>
                                          <p:spTgt spid="526339">
                                            <p:txEl>
                                              <p:pRg st="2" end="2"/>
                                            </p:txEl>
                                          </p:spTgt>
                                        </p:tgtEl>
                                        <p:attrNameLst>
                                          <p:attrName>style.visibility</p:attrName>
                                        </p:attrNameLst>
                                      </p:cBhvr>
                                      <p:to>
                                        <p:strVal val="hidden"/>
                                      </p:to>
                                    </p:set>
                                  </p:childTnLst>
                                </p:cTn>
                              </p:par>
                              <p:par>
                                <p:cTn id="25" presetID="10" presetClass="entr" presetSubtype="0" fill="hold" grpId="0" nodeType="withEffect">
                                  <p:stCondLst>
                                    <p:cond delay="0"/>
                                  </p:stCondLst>
                                  <p:childTnLst>
                                    <p:set>
                                      <p:cBhvr>
                                        <p:cTn id="26" dur="1" fill="hold">
                                          <p:stCondLst>
                                            <p:cond delay="0"/>
                                          </p:stCondLst>
                                        </p:cTn>
                                        <p:tgtEl>
                                          <p:spTgt spid="526342"/>
                                        </p:tgtEl>
                                        <p:attrNameLst>
                                          <p:attrName>style.visibility</p:attrName>
                                        </p:attrNameLst>
                                      </p:cBhvr>
                                      <p:to>
                                        <p:strVal val="visible"/>
                                      </p:to>
                                    </p:set>
                                    <p:animEffect transition="in" filter="fade">
                                      <p:cBhvr>
                                        <p:cTn id="27" dur="2000"/>
                                        <p:tgtEl>
                                          <p:spTgt spid="526342"/>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526340"/>
                                        </p:tgtEl>
                                        <p:attrNameLst>
                                          <p:attrName>style.visibility</p:attrName>
                                        </p:attrNameLst>
                                      </p:cBhvr>
                                      <p:to>
                                        <p:strVal val="visible"/>
                                      </p:to>
                                    </p:set>
                                    <p:animEffect transition="in" filter="fade">
                                      <p:cBhvr>
                                        <p:cTn id="31" dur="2000"/>
                                        <p:tgtEl>
                                          <p:spTgt spid="526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6342"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1058" name="Rectangle 2"/>
          <p:cNvSpPr>
            <a:spLocks noGrp="1" noChangeArrowheads="1"/>
          </p:cNvSpPr>
          <p:nvPr>
            <p:ph type="title"/>
          </p:nvPr>
        </p:nvSpPr>
        <p:spPr/>
        <p:txBody>
          <a:bodyPr/>
          <a:lstStyle/>
          <a:p>
            <a:pPr eaLnBrk="1" hangingPunct="1">
              <a:defRPr/>
            </a:pPr>
            <a:r>
              <a:rPr lang="tr-TR" smtClean="0">
                <a:solidFill>
                  <a:srgbClr val="FF0000"/>
                </a:solidFill>
              </a:rPr>
              <a:t>Antrenmanın Doğuşu</a:t>
            </a:r>
          </a:p>
        </p:txBody>
      </p:sp>
      <p:sp>
        <p:nvSpPr>
          <p:cNvPr id="301059" name="Rectangle 3"/>
          <p:cNvSpPr>
            <a:spLocks noGrp="1" noChangeArrowheads="1"/>
          </p:cNvSpPr>
          <p:nvPr>
            <p:ph type="body" idx="1"/>
          </p:nvPr>
        </p:nvSpPr>
        <p:spPr/>
        <p:txBody>
          <a:bodyPr/>
          <a:lstStyle/>
          <a:p>
            <a:pPr eaLnBrk="1" hangingPunct="1">
              <a:lnSpc>
                <a:spcPct val="80000"/>
              </a:lnSpc>
              <a:defRPr/>
            </a:pPr>
            <a:r>
              <a:rPr lang="tr-TR" sz="2000" smtClean="0"/>
              <a:t>İnsan vücudunun belirli amaçlar için eğitilmesi düşüncesi, insanlığın dünya üzerindeki varlığı kadar eskidir. </a:t>
            </a:r>
          </a:p>
          <a:p>
            <a:pPr eaLnBrk="1" hangingPunct="1">
              <a:lnSpc>
                <a:spcPct val="80000"/>
              </a:lnSpc>
              <a:defRPr/>
            </a:pPr>
            <a:endParaRPr lang="tr-TR" sz="2000" smtClean="0"/>
          </a:p>
          <a:p>
            <a:pPr eaLnBrk="1" hangingPunct="1">
              <a:lnSpc>
                <a:spcPct val="80000"/>
              </a:lnSpc>
              <a:defRPr/>
            </a:pPr>
            <a:r>
              <a:rPr lang="tr-TR" sz="2000" smtClean="0"/>
              <a:t>Milyonlarca yıl önce insanoğlu, güçlü bir doğa ve hayvan alemi ile buna benzeyen güçler karşısında kendisini geliştirme ihtiyacını hissetmiştir.</a:t>
            </a:r>
          </a:p>
          <a:p>
            <a:pPr eaLnBrk="1" hangingPunct="1">
              <a:lnSpc>
                <a:spcPct val="80000"/>
              </a:lnSpc>
              <a:defRPr/>
            </a:pPr>
            <a:endParaRPr lang="tr-TR" sz="2000" smtClean="0"/>
          </a:p>
          <a:p>
            <a:pPr eaLnBrk="1" hangingPunct="1">
              <a:lnSpc>
                <a:spcPct val="80000"/>
              </a:lnSpc>
              <a:defRPr/>
            </a:pPr>
            <a:r>
              <a:rPr lang="tr-TR" sz="2000" smtClean="0"/>
              <a:t>İnsan yaşantısında güç ve yeteneklerini geliştirirken alıştırmalara yer vermiştir. Bu alıştırmalar kimi zaman günlük yaşantısının bir parçası olurken, kimi zamanda planlı ve amaca yöneliş davranışlar olarak görülmüştür.</a:t>
            </a:r>
          </a:p>
          <a:p>
            <a:pPr eaLnBrk="1" hangingPunct="1">
              <a:lnSpc>
                <a:spcPct val="80000"/>
              </a:lnSpc>
              <a:defRPr/>
            </a:pPr>
            <a:endParaRPr lang="tr-TR" sz="2000" smtClean="0"/>
          </a:p>
          <a:p>
            <a:pPr eaLnBrk="1" hangingPunct="1">
              <a:lnSpc>
                <a:spcPct val="80000"/>
              </a:lnSpc>
              <a:defRPr/>
            </a:pPr>
            <a:r>
              <a:rPr lang="tr-TR" sz="2000" smtClean="0"/>
              <a:t>İkinci Dünya Savaşı’ndan sonra spor bilimindeki beraber gelişmelerle antrenman bilimi de gelişmiştir. Özellikle ülkeler kendilerini spor yoluyla tanıtmak ve kendilerini kabul ettirmek düşüncesi önemli etken olmuştur.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1058"/>
                                        </p:tgtEl>
                                        <p:attrNameLst>
                                          <p:attrName>style.visibility</p:attrName>
                                        </p:attrNameLst>
                                      </p:cBhvr>
                                      <p:to>
                                        <p:strVal val="visible"/>
                                      </p:to>
                                    </p:set>
                                    <p:animEffect transition="in" filter="fade">
                                      <p:cBhvr>
                                        <p:cTn id="7" dur="2000"/>
                                        <p:tgtEl>
                                          <p:spTgt spid="30105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01059">
                                            <p:txEl>
                                              <p:pRg st="0" end="0"/>
                                            </p:txEl>
                                          </p:spTgt>
                                        </p:tgtEl>
                                        <p:attrNameLst>
                                          <p:attrName>style.visibility</p:attrName>
                                        </p:attrNameLst>
                                      </p:cBhvr>
                                      <p:to>
                                        <p:strVal val="visible"/>
                                      </p:to>
                                    </p:set>
                                    <p:animEffect transition="in" filter="fade">
                                      <p:cBhvr>
                                        <p:cTn id="11" dur="2000"/>
                                        <p:tgtEl>
                                          <p:spTgt spid="30105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01059">
                                            <p:txEl>
                                              <p:pRg st="2" end="2"/>
                                            </p:txEl>
                                          </p:spTgt>
                                        </p:tgtEl>
                                        <p:attrNameLst>
                                          <p:attrName>style.visibility</p:attrName>
                                        </p:attrNameLst>
                                      </p:cBhvr>
                                      <p:to>
                                        <p:strVal val="visible"/>
                                      </p:to>
                                    </p:set>
                                    <p:animEffect transition="in" filter="fade">
                                      <p:cBhvr>
                                        <p:cTn id="16" dur="2000"/>
                                        <p:tgtEl>
                                          <p:spTgt spid="301059">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01059">
                                            <p:txEl>
                                              <p:pRg st="4" end="4"/>
                                            </p:txEl>
                                          </p:spTgt>
                                        </p:tgtEl>
                                        <p:attrNameLst>
                                          <p:attrName>style.visibility</p:attrName>
                                        </p:attrNameLst>
                                      </p:cBhvr>
                                      <p:to>
                                        <p:strVal val="visible"/>
                                      </p:to>
                                    </p:set>
                                    <p:animEffect transition="in" filter="fade">
                                      <p:cBhvr>
                                        <p:cTn id="21" dur="2000"/>
                                        <p:tgtEl>
                                          <p:spTgt spid="301059">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01059">
                                            <p:txEl>
                                              <p:pRg st="6" end="6"/>
                                            </p:txEl>
                                          </p:spTgt>
                                        </p:tgtEl>
                                        <p:attrNameLst>
                                          <p:attrName>style.visibility</p:attrName>
                                        </p:attrNameLst>
                                      </p:cBhvr>
                                      <p:to>
                                        <p:strVal val="visible"/>
                                      </p:to>
                                    </p:set>
                                    <p:animEffect transition="in" filter="fade">
                                      <p:cBhvr>
                                        <p:cTn id="26" dur="2000"/>
                                        <p:tgtEl>
                                          <p:spTgt spid="3010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1058"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p:txBody>
          <a:bodyPr/>
          <a:lstStyle/>
          <a:p>
            <a:pPr eaLnBrk="1" hangingPunct="1">
              <a:defRPr/>
            </a:pPr>
            <a:r>
              <a:rPr lang="tr-TR" sz="4000" smtClean="0">
                <a:solidFill>
                  <a:srgbClr val="FF0000"/>
                </a:solidFill>
              </a:rPr>
              <a:t>Antrenmanın Enerji Sistemleri Üzerine Etkileri</a:t>
            </a:r>
          </a:p>
        </p:txBody>
      </p:sp>
      <p:sp>
        <p:nvSpPr>
          <p:cNvPr id="336899" name="Rectangle 3"/>
          <p:cNvSpPr>
            <a:spLocks noGrp="1" noChangeArrowheads="1"/>
          </p:cNvSpPr>
          <p:nvPr>
            <p:ph type="body" idx="1"/>
          </p:nvPr>
        </p:nvSpPr>
        <p:spPr/>
        <p:txBody>
          <a:bodyPr/>
          <a:lstStyle/>
          <a:p>
            <a:pPr algn="ctr" eaLnBrk="1" hangingPunct="1">
              <a:lnSpc>
                <a:spcPct val="80000"/>
              </a:lnSpc>
              <a:buFont typeface="Wingdings" pitchFamily="2" charset="2"/>
              <a:buNone/>
              <a:defRPr/>
            </a:pPr>
            <a:r>
              <a:rPr lang="tr-TR" sz="2400" b="1" smtClean="0">
                <a:solidFill>
                  <a:srgbClr val="FFFF00"/>
                </a:solidFill>
              </a:rPr>
              <a:t>AEROBİK SİSTEM ÜZERİNE ETKİLERİ</a:t>
            </a:r>
          </a:p>
          <a:p>
            <a:pPr algn="ctr" eaLnBrk="1" hangingPunct="1">
              <a:lnSpc>
                <a:spcPct val="80000"/>
              </a:lnSpc>
              <a:buFont typeface="Wingdings" pitchFamily="2" charset="2"/>
              <a:buNone/>
              <a:defRPr/>
            </a:pPr>
            <a:endParaRPr lang="tr-TR" sz="2400" b="1" smtClean="0">
              <a:solidFill>
                <a:srgbClr val="FFFF00"/>
              </a:solidFill>
            </a:endParaRPr>
          </a:p>
          <a:p>
            <a:pPr eaLnBrk="1" hangingPunct="1">
              <a:lnSpc>
                <a:spcPct val="80000"/>
              </a:lnSpc>
              <a:defRPr/>
            </a:pPr>
            <a:r>
              <a:rPr lang="tr-TR" sz="2000" smtClean="0"/>
              <a:t>Miyoglobin sayısındaki artış</a:t>
            </a:r>
          </a:p>
          <a:p>
            <a:pPr eaLnBrk="1" hangingPunct="1">
              <a:lnSpc>
                <a:spcPct val="80000"/>
              </a:lnSpc>
              <a:defRPr/>
            </a:pPr>
            <a:r>
              <a:rPr lang="tr-TR" sz="2000" smtClean="0"/>
              <a:t>Glikojen oksitlenmesinde(yakılmasında) artış</a:t>
            </a:r>
          </a:p>
          <a:p>
            <a:pPr eaLnBrk="1" hangingPunct="1">
              <a:lnSpc>
                <a:spcPct val="80000"/>
              </a:lnSpc>
              <a:defRPr/>
            </a:pPr>
            <a:r>
              <a:rPr lang="tr-TR" sz="2000" smtClean="0"/>
              <a:t>Mitakondrilerin sayıca ve hacimce büyümesi</a:t>
            </a:r>
          </a:p>
          <a:p>
            <a:pPr eaLnBrk="1" hangingPunct="1">
              <a:lnSpc>
                <a:spcPct val="80000"/>
              </a:lnSpc>
              <a:defRPr/>
            </a:pPr>
            <a:r>
              <a:rPr lang="tr-TR" sz="2000" smtClean="0"/>
              <a:t>Elektron taşıma sistemi ve krebs döngüsündeki enzimlerin etkinliğinin artması</a:t>
            </a:r>
          </a:p>
          <a:p>
            <a:pPr eaLnBrk="1" hangingPunct="1">
              <a:lnSpc>
                <a:spcPct val="80000"/>
              </a:lnSpc>
              <a:defRPr/>
            </a:pPr>
            <a:r>
              <a:rPr lang="tr-TR" sz="2000" smtClean="0"/>
              <a:t>Kaslardaki glikojen depolarının artması</a:t>
            </a:r>
          </a:p>
          <a:p>
            <a:pPr eaLnBrk="1" hangingPunct="1">
              <a:lnSpc>
                <a:spcPct val="80000"/>
              </a:lnSpc>
              <a:defRPr/>
            </a:pPr>
            <a:r>
              <a:rPr lang="tr-TR" sz="2000" smtClean="0"/>
              <a:t>Yağların oksitlenmesinde(yakılmasında) artış</a:t>
            </a:r>
          </a:p>
          <a:p>
            <a:pPr eaLnBrk="1" hangingPunct="1">
              <a:lnSpc>
                <a:spcPct val="80000"/>
              </a:lnSpc>
              <a:defRPr/>
            </a:pPr>
            <a:r>
              <a:rPr lang="tr-TR" sz="2000" smtClean="0"/>
              <a:t>Kaslardaki trigliserit(yağ) depolarının artışı</a:t>
            </a:r>
          </a:p>
          <a:p>
            <a:pPr eaLnBrk="1" hangingPunct="1">
              <a:lnSpc>
                <a:spcPct val="80000"/>
              </a:lnSpc>
              <a:defRPr/>
            </a:pPr>
            <a:r>
              <a:rPr lang="tr-TR" sz="2000" smtClean="0"/>
              <a:t>Yağların enerji olarak kullanımının artması</a:t>
            </a:r>
          </a:p>
          <a:p>
            <a:pPr eaLnBrk="1" hangingPunct="1">
              <a:lnSpc>
                <a:spcPct val="80000"/>
              </a:lnSpc>
              <a:defRPr/>
            </a:pPr>
            <a:r>
              <a:rPr lang="tr-TR" sz="2000" smtClean="0"/>
              <a:t>Taşıma ve yağ asitlerinin parçalanmasında işlev gören enzimlerin etkinliğinin artışı</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6898"/>
                                        </p:tgtEl>
                                        <p:attrNameLst>
                                          <p:attrName>style.visibility</p:attrName>
                                        </p:attrNameLst>
                                      </p:cBhvr>
                                      <p:to>
                                        <p:strVal val="visible"/>
                                      </p:to>
                                    </p:set>
                                    <p:animEffect transition="in" filter="fade">
                                      <p:cBhvr>
                                        <p:cTn id="7" dur="2000"/>
                                        <p:tgtEl>
                                          <p:spTgt spid="3368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6899">
                                            <p:txEl>
                                              <p:pRg st="0" end="0"/>
                                            </p:txEl>
                                          </p:spTgt>
                                        </p:tgtEl>
                                        <p:attrNameLst>
                                          <p:attrName>style.visibility</p:attrName>
                                        </p:attrNameLst>
                                      </p:cBhvr>
                                      <p:to>
                                        <p:strVal val="visible"/>
                                      </p:to>
                                    </p:set>
                                    <p:animEffect transition="in" filter="fade">
                                      <p:cBhvr>
                                        <p:cTn id="12" dur="1000"/>
                                        <p:tgtEl>
                                          <p:spTgt spid="3368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6899">
                                            <p:txEl>
                                              <p:pRg st="2" end="2"/>
                                            </p:txEl>
                                          </p:spTgt>
                                        </p:tgtEl>
                                        <p:attrNameLst>
                                          <p:attrName>style.visibility</p:attrName>
                                        </p:attrNameLst>
                                      </p:cBhvr>
                                      <p:to>
                                        <p:strVal val="visible"/>
                                      </p:to>
                                    </p:set>
                                    <p:animEffect transition="in" filter="fade">
                                      <p:cBhvr>
                                        <p:cTn id="17" dur="1000"/>
                                        <p:tgtEl>
                                          <p:spTgt spid="3368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6899">
                                            <p:txEl>
                                              <p:pRg st="3" end="3"/>
                                            </p:txEl>
                                          </p:spTgt>
                                        </p:tgtEl>
                                        <p:attrNameLst>
                                          <p:attrName>style.visibility</p:attrName>
                                        </p:attrNameLst>
                                      </p:cBhvr>
                                      <p:to>
                                        <p:strVal val="visible"/>
                                      </p:to>
                                    </p:set>
                                    <p:animEffect transition="in" filter="fade">
                                      <p:cBhvr>
                                        <p:cTn id="22" dur="1000"/>
                                        <p:tgtEl>
                                          <p:spTgt spid="3368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6899">
                                            <p:txEl>
                                              <p:pRg st="4" end="4"/>
                                            </p:txEl>
                                          </p:spTgt>
                                        </p:tgtEl>
                                        <p:attrNameLst>
                                          <p:attrName>style.visibility</p:attrName>
                                        </p:attrNameLst>
                                      </p:cBhvr>
                                      <p:to>
                                        <p:strVal val="visible"/>
                                      </p:to>
                                    </p:set>
                                    <p:animEffect transition="in" filter="fade">
                                      <p:cBhvr>
                                        <p:cTn id="27" dur="1000"/>
                                        <p:tgtEl>
                                          <p:spTgt spid="3368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6899">
                                            <p:txEl>
                                              <p:pRg st="5" end="5"/>
                                            </p:txEl>
                                          </p:spTgt>
                                        </p:tgtEl>
                                        <p:attrNameLst>
                                          <p:attrName>style.visibility</p:attrName>
                                        </p:attrNameLst>
                                      </p:cBhvr>
                                      <p:to>
                                        <p:strVal val="visible"/>
                                      </p:to>
                                    </p:set>
                                    <p:animEffect transition="in" filter="fade">
                                      <p:cBhvr>
                                        <p:cTn id="32" dur="1000"/>
                                        <p:tgtEl>
                                          <p:spTgt spid="33689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36899">
                                            <p:txEl>
                                              <p:pRg st="6" end="6"/>
                                            </p:txEl>
                                          </p:spTgt>
                                        </p:tgtEl>
                                        <p:attrNameLst>
                                          <p:attrName>style.visibility</p:attrName>
                                        </p:attrNameLst>
                                      </p:cBhvr>
                                      <p:to>
                                        <p:strVal val="visible"/>
                                      </p:to>
                                    </p:set>
                                    <p:animEffect transition="in" filter="fade">
                                      <p:cBhvr>
                                        <p:cTn id="37" dur="1000"/>
                                        <p:tgtEl>
                                          <p:spTgt spid="33689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36899">
                                            <p:txEl>
                                              <p:pRg st="7" end="7"/>
                                            </p:txEl>
                                          </p:spTgt>
                                        </p:tgtEl>
                                        <p:attrNameLst>
                                          <p:attrName>style.visibility</p:attrName>
                                        </p:attrNameLst>
                                      </p:cBhvr>
                                      <p:to>
                                        <p:strVal val="visible"/>
                                      </p:to>
                                    </p:set>
                                    <p:animEffect transition="in" filter="fade">
                                      <p:cBhvr>
                                        <p:cTn id="42" dur="1000"/>
                                        <p:tgtEl>
                                          <p:spTgt spid="33689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6899">
                                            <p:txEl>
                                              <p:pRg st="8" end="8"/>
                                            </p:txEl>
                                          </p:spTgt>
                                        </p:tgtEl>
                                        <p:attrNameLst>
                                          <p:attrName>style.visibility</p:attrName>
                                        </p:attrNameLst>
                                      </p:cBhvr>
                                      <p:to>
                                        <p:strVal val="visible"/>
                                      </p:to>
                                    </p:set>
                                    <p:animEffect transition="in" filter="fade">
                                      <p:cBhvr>
                                        <p:cTn id="47" dur="1000"/>
                                        <p:tgtEl>
                                          <p:spTgt spid="336899">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36899">
                                            <p:txEl>
                                              <p:pRg st="9" end="9"/>
                                            </p:txEl>
                                          </p:spTgt>
                                        </p:tgtEl>
                                        <p:attrNameLst>
                                          <p:attrName>style.visibility</p:attrName>
                                        </p:attrNameLst>
                                      </p:cBhvr>
                                      <p:to>
                                        <p:strVal val="visible"/>
                                      </p:to>
                                    </p:set>
                                    <p:animEffect transition="in" filter="fade">
                                      <p:cBhvr>
                                        <p:cTn id="52" dur="1000"/>
                                        <p:tgtEl>
                                          <p:spTgt spid="336899">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36899">
                                            <p:txEl>
                                              <p:pRg st="10" end="10"/>
                                            </p:txEl>
                                          </p:spTgt>
                                        </p:tgtEl>
                                        <p:attrNameLst>
                                          <p:attrName>style.visibility</p:attrName>
                                        </p:attrNameLst>
                                      </p:cBhvr>
                                      <p:to>
                                        <p:strVal val="visible"/>
                                      </p:to>
                                    </p:set>
                                    <p:animEffect transition="in" filter="fade">
                                      <p:cBhvr>
                                        <p:cTn id="57" dur="1000"/>
                                        <p:tgtEl>
                                          <p:spTgt spid="3368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6898" grpId="0"/>
      <p:bldP spid="33689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pPr eaLnBrk="1" hangingPunct="1">
              <a:defRPr/>
            </a:pPr>
            <a:r>
              <a:rPr lang="tr-TR" sz="4000" smtClean="0">
                <a:solidFill>
                  <a:srgbClr val="FF0000"/>
                </a:solidFill>
              </a:rPr>
              <a:t>Antrenmanın Enerji Sistemleri Üzerine Etkileri</a:t>
            </a:r>
          </a:p>
        </p:txBody>
      </p:sp>
      <p:sp>
        <p:nvSpPr>
          <p:cNvPr id="360451" name="Rectangle 3"/>
          <p:cNvSpPr>
            <a:spLocks noGrp="1" noChangeArrowheads="1"/>
          </p:cNvSpPr>
          <p:nvPr>
            <p:ph type="body" sz="half" idx="1"/>
          </p:nvPr>
        </p:nvSpPr>
        <p:spPr>
          <a:xfrm>
            <a:off x="468313" y="1628775"/>
            <a:ext cx="5616575" cy="5229225"/>
          </a:xfrm>
        </p:spPr>
        <p:txBody>
          <a:bodyPr/>
          <a:lstStyle/>
          <a:p>
            <a:pPr algn="ctr" eaLnBrk="1" hangingPunct="1">
              <a:lnSpc>
                <a:spcPct val="80000"/>
              </a:lnSpc>
              <a:buFont typeface="Wingdings" pitchFamily="2" charset="2"/>
              <a:buNone/>
              <a:defRPr/>
            </a:pPr>
            <a:r>
              <a:rPr lang="tr-TR" sz="2400" b="1" smtClean="0">
                <a:solidFill>
                  <a:srgbClr val="FFFF00"/>
                </a:solidFill>
              </a:rPr>
              <a:t>ANAEROBİK SİSTEM ÜZERİNE ETKİLERİ</a:t>
            </a:r>
          </a:p>
          <a:p>
            <a:pPr algn="ctr" eaLnBrk="1" hangingPunct="1">
              <a:lnSpc>
                <a:spcPct val="80000"/>
              </a:lnSpc>
              <a:buFont typeface="Wingdings" pitchFamily="2" charset="2"/>
              <a:buNone/>
              <a:defRPr/>
            </a:pPr>
            <a:endParaRPr lang="tr-TR" sz="2400" b="1" smtClean="0">
              <a:solidFill>
                <a:srgbClr val="FFFF00"/>
              </a:solidFill>
            </a:endParaRPr>
          </a:p>
          <a:p>
            <a:pPr eaLnBrk="1" hangingPunct="1">
              <a:lnSpc>
                <a:spcPct val="80000"/>
              </a:lnSpc>
              <a:defRPr/>
            </a:pPr>
            <a:r>
              <a:rPr lang="tr-TR" sz="2000" smtClean="0"/>
              <a:t>ATP-PC sisteminin kapasitesinin artışı</a:t>
            </a:r>
          </a:p>
          <a:p>
            <a:pPr eaLnBrk="1" hangingPunct="1">
              <a:lnSpc>
                <a:spcPct val="80000"/>
              </a:lnSpc>
              <a:defRPr/>
            </a:pPr>
            <a:endParaRPr lang="tr-TR" sz="2000" smtClean="0"/>
          </a:p>
          <a:p>
            <a:pPr eaLnBrk="1" hangingPunct="1">
              <a:lnSpc>
                <a:spcPct val="80000"/>
              </a:lnSpc>
              <a:defRPr/>
            </a:pPr>
            <a:r>
              <a:rPr lang="tr-TR" sz="2000" smtClean="0"/>
              <a:t>Kaslardaki ATP-PC depolarının ve ATP-PC sistemi enzimlerinin artması</a:t>
            </a:r>
          </a:p>
          <a:p>
            <a:pPr eaLnBrk="1" hangingPunct="1">
              <a:lnSpc>
                <a:spcPct val="80000"/>
              </a:lnSpc>
              <a:defRPr/>
            </a:pPr>
            <a:endParaRPr lang="tr-TR" sz="2000" smtClean="0"/>
          </a:p>
          <a:p>
            <a:pPr eaLnBrk="1" hangingPunct="1">
              <a:lnSpc>
                <a:spcPct val="80000"/>
              </a:lnSpc>
              <a:defRPr/>
            </a:pPr>
            <a:r>
              <a:rPr lang="tr-TR" sz="2000" smtClean="0"/>
              <a:t>ATP’nin enzimler yoluyla toparlanmasının hızlandırılması</a:t>
            </a:r>
          </a:p>
          <a:p>
            <a:pPr eaLnBrk="1" hangingPunct="1">
              <a:lnSpc>
                <a:spcPct val="80000"/>
              </a:lnSpc>
              <a:defRPr/>
            </a:pPr>
            <a:endParaRPr lang="tr-TR" sz="2000" smtClean="0"/>
          </a:p>
          <a:p>
            <a:pPr eaLnBrk="1" hangingPunct="1">
              <a:lnSpc>
                <a:spcPct val="80000"/>
              </a:lnSpc>
              <a:defRPr/>
            </a:pPr>
            <a:r>
              <a:rPr lang="tr-TR" sz="2000" smtClean="0"/>
              <a:t>Glikoliz kapasitesinin artması (glikojenlerin oksijensiz ortamda yakılma kapasitesinin artışı)</a:t>
            </a:r>
          </a:p>
          <a:p>
            <a:pPr eaLnBrk="1" hangingPunct="1">
              <a:lnSpc>
                <a:spcPct val="80000"/>
              </a:lnSpc>
              <a:defRPr/>
            </a:pPr>
            <a:endParaRPr lang="tr-TR" sz="2000" smtClean="0"/>
          </a:p>
          <a:p>
            <a:pPr eaLnBrk="1" hangingPunct="1">
              <a:lnSpc>
                <a:spcPct val="80000"/>
              </a:lnSpc>
              <a:defRPr/>
            </a:pPr>
            <a:r>
              <a:rPr lang="tr-TR" sz="2000" smtClean="0"/>
              <a:t>Glikolatik enzim aktivitelerinin artışı </a:t>
            </a:r>
          </a:p>
        </p:txBody>
      </p:sp>
      <p:pic>
        <p:nvPicPr>
          <p:cNvPr id="360452" name="Picture 4" descr="CYKEL"/>
          <p:cNvPicPr>
            <a:picLocks noChangeAspect="1" noChangeArrowheads="1"/>
          </p:cNvPicPr>
          <p:nvPr>
            <p:ph sz="half" idx="2"/>
          </p:nvPr>
        </p:nvPicPr>
        <p:blipFill>
          <a:blip r:embed="rId3" cstate="print"/>
          <a:srcRect/>
          <a:stretch>
            <a:fillRect/>
          </a:stretch>
        </p:blipFill>
        <p:spPr>
          <a:xfrm>
            <a:off x="6156325" y="2781300"/>
            <a:ext cx="2579688" cy="295275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0450"/>
                                        </p:tgtEl>
                                        <p:attrNameLst>
                                          <p:attrName>style.visibility</p:attrName>
                                        </p:attrNameLst>
                                      </p:cBhvr>
                                      <p:to>
                                        <p:strVal val="visible"/>
                                      </p:to>
                                    </p:set>
                                    <p:animEffect transition="in" filter="fade">
                                      <p:cBhvr>
                                        <p:cTn id="7" dur="2000"/>
                                        <p:tgtEl>
                                          <p:spTgt spid="360450"/>
                                        </p:tgtEl>
                                      </p:cBhvr>
                                    </p:animEffect>
                                  </p:childTnLst>
                                </p:cTn>
                              </p:par>
                              <p:par>
                                <p:cTn id="8" presetID="10" presetClass="entr" presetSubtype="0" fill="hold" nodeType="withEffect">
                                  <p:stCondLst>
                                    <p:cond delay="0"/>
                                  </p:stCondLst>
                                  <p:childTnLst>
                                    <p:set>
                                      <p:cBhvr>
                                        <p:cTn id="9" dur="1" fill="hold">
                                          <p:stCondLst>
                                            <p:cond delay="0"/>
                                          </p:stCondLst>
                                        </p:cTn>
                                        <p:tgtEl>
                                          <p:spTgt spid="360452"/>
                                        </p:tgtEl>
                                        <p:attrNameLst>
                                          <p:attrName>style.visibility</p:attrName>
                                        </p:attrNameLst>
                                      </p:cBhvr>
                                      <p:to>
                                        <p:strVal val="visible"/>
                                      </p:to>
                                    </p:set>
                                    <p:animEffect transition="in" filter="fade">
                                      <p:cBhvr>
                                        <p:cTn id="10" dur="2000"/>
                                        <p:tgtEl>
                                          <p:spTgt spid="3604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60451">
                                            <p:txEl>
                                              <p:pRg st="0" end="0"/>
                                            </p:txEl>
                                          </p:spTgt>
                                        </p:tgtEl>
                                        <p:attrNameLst>
                                          <p:attrName>style.visibility</p:attrName>
                                        </p:attrNameLst>
                                      </p:cBhvr>
                                      <p:to>
                                        <p:strVal val="visible"/>
                                      </p:to>
                                    </p:set>
                                    <p:animEffect transition="in" filter="fade">
                                      <p:cBhvr>
                                        <p:cTn id="15" dur="1000"/>
                                        <p:tgtEl>
                                          <p:spTgt spid="36045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60451">
                                            <p:txEl>
                                              <p:pRg st="2" end="2"/>
                                            </p:txEl>
                                          </p:spTgt>
                                        </p:tgtEl>
                                        <p:attrNameLst>
                                          <p:attrName>style.visibility</p:attrName>
                                        </p:attrNameLst>
                                      </p:cBhvr>
                                      <p:to>
                                        <p:strVal val="visible"/>
                                      </p:to>
                                    </p:set>
                                    <p:animEffect transition="in" filter="fade">
                                      <p:cBhvr>
                                        <p:cTn id="20" dur="1000"/>
                                        <p:tgtEl>
                                          <p:spTgt spid="36045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60451">
                                            <p:txEl>
                                              <p:pRg st="4" end="4"/>
                                            </p:txEl>
                                          </p:spTgt>
                                        </p:tgtEl>
                                        <p:attrNameLst>
                                          <p:attrName>style.visibility</p:attrName>
                                        </p:attrNameLst>
                                      </p:cBhvr>
                                      <p:to>
                                        <p:strVal val="visible"/>
                                      </p:to>
                                    </p:set>
                                    <p:animEffect transition="in" filter="fade">
                                      <p:cBhvr>
                                        <p:cTn id="25" dur="1000"/>
                                        <p:tgtEl>
                                          <p:spTgt spid="360451">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60451">
                                            <p:txEl>
                                              <p:pRg st="6" end="6"/>
                                            </p:txEl>
                                          </p:spTgt>
                                        </p:tgtEl>
                                        <p:attrNameLst>
                                          <p:attrName>style.visibility</p:attrName>
                                        </p:attrNameLst>
                                      </p:cBhvr>
                                      <p:to>
                                        <p:strVal val="visible"/>
                                      </p:to>
                                    </p:set>
                                    <p:animEffect transition="in" filter="fade">
                                      <p:cBhvr>
                                        <p:cTn id="30" dur="1000"/>
                                        <p:tgtEl>
                                          <p:spTgt spid="360451">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60451">
                                            <p:txEl>
                                              <p:pRg st="8" end="8"/>
                                            </p:txEl>
                                          </p:spTgt>
                                        </p:tgtEl>
                                        <p:attrNameLst>
                                          <p:attrName>style.visibility</p:attrName>
                                        </p:attrNameLst>
                                      </p:cBhvr>
                                      <p:to>
                                        <p:strVal val="visible"/>
                                      </p:to>
                                    </p:set>
                                    <p:animEffect transition="in" filter="fade">
                                      <p:cBhvr>
                                        <p:cTn id="35" dur="1000"/>
                                        <p:tgtEl>
                                          <p:spTgt spid="360451">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60451">
                                            <p:txEl>
                                              <p:pRg st="10" end="10"/>
                                            </p:txEl>
                                          </p:spTgt>
                                        </p:tgtEl>
                                        <p:attrNameLst>
                                          <p:attrName>style.visibility</p:attrName>
                                        </p:attrNameLst>
                                      </p:cBhvr>
                                      <p:to>
                                        <p:strVal val="visible"/>
                                      </p:to>
                                    </p:set>
                                    <p:animEffect transition="in" filter="fade">
                                      <p:cBhvr>
                                        <p:cTn id="40" dur="1000"/>
                                        <p:tgtEl>
                                          <p:spTgt spid="36045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0" grpId="0"/>
      <p:bldP spid="36045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258888" y="207963"/>
            <a:ext cx="6259512" cy="571500"/>
          </a:xfrm>
        </p:spPr>
        <p:txBody>
          <a:bodyPr/>
          <a:lstStyle/>
          <a:p>
            <a:pPr eaLnBrk="1" hangingPunct="1">
              <a:defRPr/>
            </a:pPr>
            <a:r>
              <a:rPr lang="en-GB" sz="2800" b="1" smtClean="0">
                <a:solidFill>
                  <a:srgbClr val="FFFF00"/>
                </a:solidFill>
                <a:latin typeface="Arial Rounded MT Bold" pitchFamily="34" charset="0"/>
              </a:rPr>
              <a:t>Ener</a:t>
            </a:r>
            <a:r>
              <a:rPr lang="tr-TR" sz="2800" b="1" smtClean="0">
                <a:solidFill>
                  <a:srgbClr val="FFFF00"/>
                </a:solidFill>
                <a:latin typeface="Arial Rounded MT Bold" pitchFamily="34" charset="0"/>
              </a:rPr>
              <a:t>ji</a:t>
            </a:r>
            <a:r>
              <a:rPr lang="en-GB" sz="2800" b="1" smtClean="0">
                <a:solidFill>
                  <a:srgbClr val="FFFF00"/>
                </a:solidFill>
                <a:latin typeface="Arial Rounded MT Bold" pitchFamily="34" charset="0"/>
              </a:rPr>
              <a:t> s</a:t>
            </a:r>
            <a:r>
              <a:rPr lang="tr-TR" sz="2800" b="1" smtClean="0">
                <a:solidFill>
                  <a:srgbClr val="FFFF00"/>
                </a:solidFill>
                <a:latin typeface="Arial Rounded MT Bold" pitchFamily="34" charset="0"/>
              </a:rPr>
              <a:t>i</a:t>
            </a:r>
            <a:r>
              <a:rPr lang="en-GB" sz="2800" b="1" smtClean="0">
                <a:solidFill>
                  <a:srgbClr val="FFFF00"/>
                </a:solidFill>
                <a:latin typeface="Arial Rounded MT Bold" pitchFamily="34" charset="0"/>
              </a:rPr>
              <a:t>stem</a:t>
            </a:r>
            <a:r>
              <a:rPr lang="tr-TR" sz="2800" b="1" smtClean="0">
                <a:solidFill>
                  <a:srgbClr val="FFFF00"/>
                </a:solidFill>
                <a:latin typeface="Arial Rounded MT Bold" pitchFamily="34" charset="0"/>
              </a:rPr>
              <a:t>leri ve</a:t>
            </a:r>
            <a:r>
              <a:rPr lang="en-GB" sz="2800" b="1" smtClean="0">
                <a:solidFill>
                  <a:srgbClr val="FFFF00"/>
                </a:solidFill>
                <a:latin typeface="Arial Rounded MT Bold" pitchFamily="34" charset="0"/>
              </a:rPr>
              <a:t> </a:t>
            </a:r>
            <a:r>
              <a:rPr lang="tr-TR" sz="2800" b="1" smtClean="0">
                <a:solidFill>
                  <a:srgbClr val="FFFF00"/>
                </a:solidFill>
                <a:latin typeface="Arial Rounded MT Bold" pitchFamily="34" charset="0"/>
              </a:rPr>
              <a:t>antrenman</a:t>
            </a:r>
            <a:r>
              <a:rPr lang="en-GB" sz="2800" b="1" smtClean="0">
                <a:solidFill>
                  <a:srgbClr val="FFFF00"/>
                </a:solidFill>
                <a:latin typeface="Arial Rounded MT Bold" pitchFamily="34" charset="0"/>
              </a:rPr>
              <a:t> t</a:t>
            </a:r>
            <a:r>
              <a:rPr lang="tr-TR" sz="2800" b="1" smtClean="0">
                <a:solidFill>
                  <a:srgbClr val="FFFF00"/>
                </a:solidFill>
                <a:latin typeface="Arial Rounded MT Bold" pitchFamily="34" charset="0"/>
              </a:rPr>
              <a:t>ipi</a:t>
            </a:r>
            <a:endParaRPr lang="en-GB" sz="2800" b="1" smtClean="0">
              <a:solidFill>
                <a:srgbClr val="FFFF00"/>
              </a:solidFill>
              <a:latin typeface="Arial Rounded MT Bold" pitchFamily="34" charset="0"/>
            </a:endParaRPr>
          </a:p>
        </p:txBody>
      </p:sp>
      <p:pic>
        <p:nvPicPr>
          <p:cNvPr id="30723" name="Picture 3" descr="j0202188"/>
          <p:cNvPicPr>
            <a:picLocks noChangeAspect="1" noChangeArrowheads="1"/>
          </p:cNvPicPr>
          <p:nvPr/>
        </p:nvPicPr>
        <p:blipFill>
          <a:blip r:embed="rId3" cstate="print"/>
          <a:srcRect/>
          <a:stretch>
            <a:fillRect/>
          </a:stretch>
        </p:blipFill>
        <p:spPr bwMode="auto">
          <a:xfrm>
            <a:off x="7092950" y="3860800"/>
            <a:ext cx="1512888" cy="1171575"/>
          </a:xfrm>
          <a:prstGeom prst="rect">
            <a:avLst/>
          </a:prstGeom>
          <a:noFill/>
          <a:ln w="9525">
            <a:noFill/>
            <a:miter lim="800000"/>
            <a:headEnd/>
            <a:tailEnd/>
          </a:ln>
        </p:spPr>
      </p:pic>
      <p:sp>
        <p:nvSpPr>
          <p:cNvPr id="30724" name="Text Box 4"/>
          <p:cNvSpPr txBox="1">
            <a:spLocks noChangeArrowheads="1"/>
          </p:cNvSpPr>
          <p:nvPr/>
        </p:nvSpPr>
        <p:spPr bwMode="auto">
          <a:xfrm>
            <a:off x="3810000" y="914400"/>
            <a:ext cx="1143000" cy="396875"/>
          </a:xfrm>
          <a:prstGeom prst="rect">
            <a:avLst/>
          </a:prstGeom>
          <a:noFill/>
          <a:ln w="9525">
            <a:noFill/>
            <a:miter lim="800000"/>
            <a:headEnd/>
            <a:tailEnd/>
          </a:ln>
        </p:spPr>
        <p:txBody>
          <a:bodyPr>
            <a:spAutoFit/>
          </a:bodyPr>
          <a:lstStyle/>
          <a:p>
            <a:pPr>
              <a:spcBef>
                <a:spcPct val="50000"/>
              </a:spcBef>
            </a:pPr>
            <a:r>
              <a:rPr lang="tr-TR" sz="2000" b="1">
                <a:latin typeface="Arial" charset="0"/>
              </a:rPr>
              <a:t>Zaman</a:t>
            </a:r>
            <a:endParaRPr lang="en-GB" sz="2000" b="1">
              <a:latin typeface="Arial" charset="0"/>
            </a:endParaRPr>
          </a:p>
        </p:txBody>
      </p:sp>
      <p:sp>
        <p:nvSpPr>
          <p:cNvPr id="30725" name="Line 5"/>
          <p:cNvSpPr>
            <a:spLocks noChangeShapeType="1"/>
          </p:cNvSpPr>
          <p:nvPr/>
        </p:nvSpPr>
        <p:spPr bwMode="auto">
          <a:xfrm>
            <a:off x="1066800" y="1679575"/>
            <a:ext cx="0" cy="4572000"/>
          </a:xfrm>
          <a:prstGeom prst="line">
            <a:avLst/>
          </a:prstGeom>
          <a:noFill/>
          <a:ln w="9525">
            <a:solidFill>
              <a:schemeClr val="tx1"/>
            </a:solidFill>
            <a:round/>
            <a:headEnd/>
            <a:tailEnd/>
          </a:ln>
        </p:spPr>
        <p:txBody>
          <a:bodyPr/>
          <a:lstStyle/>
          <a:p>
            <a:endParaRPr lang="tr-TR"/>
          </a:p>
        </p:txBody>
      </p:sp>
      <p:sp>
        <p:nvSpPr>
          <p:cNvPr id="30726" name="Line 6"/>
          <p:cNvSpPr>
            <a:spLocks noChangeShapeType="1"/>
          </p:cNvSpPr>
          <p:nvPr/>
        </p:nvSpPr>
        <p:spPr bwMode="auto">
          <a:xfrm>
            <a:off x="1066800" y="6251575"/>
            <a:ext cx="6248400" cy="0"/>
          </a:xfrm>
          <a:prstGeom prst="line">
            <a:avLst/>
          </a:prstGeom>
          <a:noFill/>
          <a:ln w="9525">
            <a:solidFill>
              <a:schemeClr val="tx1"/>
            </a:solidFill>
            <a:round/>
            <a:headEnd/>
            <a:tailEnd type="none" w="lg" len="lg"/>
          </a:ln>
        </p:spPr>
        <p:txBody>
          <a:bodyPr/>
          <a:lstStyle/>
          <a:p>
            <a:endParaRPr lang="tr-TR"/>
          </a:p>
        </p:txBody>
      </p:sp>
      <p:sp>
        <p:nvSpPr>
          <p:cNvPr id="30727" name="Line 7"/>
          <p:cNvSpPr>
            <a:spLocks noChangeShapeType="1"/>
          </p:cNvSpPr>
          <p:nvPr/>
        </p:nvSpPr>
        <p:spPr bwMode="auto">
          <a:xfrm>
            <a:off x="3048000" y="1679575"/>
            <a:ext cx="4267200" cy="0"/>
          </a:xfrm>
          <a:prstGeom prst="line">
            <a:avLst/>
          </a:prstGeom>
          <a:noFill/>
          <a:ln w="9525">
            <a:solidFill>
              <a:schemeClr val="tx1"/>
            </a:solidFill>
            <a:round/>
            <a:headEnd/>
            <a:tailEnd type="stealth" w="lg" len="lg"/>
          </a:ln>
        </p:spPr>
        <p:txBody>
          <a:bodyPr/>
          <a:lstStyle/>
          <a:p>
            <a:endParaRPr lang="tr-TR"/>
          </a:p>
        </p:txBody>
      </p:sp>
      <p:sp>
        <p:nvSpPr>
          <p:cNvPr id="30728" name="Line 8"/>
          <p:cNvSpPr>
            <a:spLocks noChangeShapeType="1"/>
          </p:cNvSpPr>
          <p:nvPr/>
        </p:nvSpPr>
        <p:spPr bwMode="auto">
          <a:xfrm>
            <a:off x="1066800" y="1679575"/>
            <a:ext cx="1828800" cy="0"/>
          </a:xfrm>
          <a:prstGeom prst="line">
            <a:avLst/>
          </a:prstGeom>
          <a:noFill/>
          <a:ln w="9525">
            <a:solidFill>
              <a:schemeClr val="tx1"/>
            </a:solidFill>
            <a:round/>
            <a:headEnd/>
            <a:tailEnd/>
          </a:ln>
        </p:spPr>
        <p:txBody>
          <a:bodyPr/>
          <a:lstStyle/>
          <a:p>
            <a:endParaRPr lang="tr-TR"/>
          </a:p>
        </p:txBody>
      </p:sp>
      <p:sp>
        <p:nvSpPr>
          <p:cNvPr id="30729" name="Line 9"/>
          <p:cNvSpPr>
            <a:spLocks noChangeShapeType="1"/>
          </p:cNvSpPr>
          <p:nvPr/>
        </p:nvSpPr>
        <p:spPr bwMode="auto">
          <a:xfrm flipH="1">
            <a:off x="2881313" y="1603375"/>
            <a:ext cx="76200" cy="152400"/>
          </a:xfrm>
          <a:prstGeom prst="line">
            <a:avLst/>
          </a:prstGeom>
          <a:noFill/>
          <a:ln w="9525">
            <a:solidFill>
              <a:schemeClr val="tx1"/>
            </a:solidFill>
            <a:round/>
            <a:headEnd/>
            <a:tailEnd/>
          </a:ln>
        </p:spPr>
        <p:txBody>
          <a:bodyPr/>
          <a:lstStyle/>
          <a:p>
            <a:endParaRPr lang="tr-TR"/>
          </a:p>
        </p:txBody>
      </p:sp>
      <p:sp>
        <p:nvSpPr>
          <p:cNvPr id="30730" name="Line 10"/>
          <p:cNvSpPr>
            <a:spLocks noChangeShapeType="1"/>
          </p:cNvSpPr>
          <p:nvPr/>
        </p:nvSpPr>
        <p:spPr bwMode="auto">
          <a:xfrm flipH="1">
            <a:off x="3000375" y="1603375"/>
            <a:ext cx="76200" cy="152400"/>
          </a:xfrm>
          <a:prstGeom prst="line">
            <a:avLst/>
          </a:prstGeom>
          <a:noFill/>
          <a:ln w="9525">
            <a:solidFill>
              <a:schemeClr val="tx1"/>
            </a:solidFill>
            <a:round/>
            <a:headEnd/>
            <a:tailEnd/>
          </a:ln>
        </p:spPr>
        <p:txBody>
          <a:bodyPr/>
          <a:lstStyle/>
          <a:p>
            <a:endParaRPr lang="tr-TR"/>
          </a:p>
        </p:txBody>
      </p:sp>
      <p:sp>
        <p:nvSpPr>
          <p:cNvPr id="30731" name="Line 11"/>
          <p:cNvSpPr>
            <a:spLocks noChangeShapeType="1"/>
          </p:cNvSpPr>
          <p:nvPr/>
        </p:nvSpPr>
        <p:spPr bwMode="auto">
          <a:xfrm flipV="1">
            <a:off x="7315200" y="6175375"/>
            <a:ext cx="0" cy="76200"/>
          </a:xfrm>
          <a:prstGeom prst="line">
            <a:avLst/>
          </a:prstGeom>
          <a:noFill/>
          <a:ln w="9525">
            <a:solidFill>
              <a:schemeClr val="tx1"/>
            </a:solidFill>
            <a:round/>
            <a:headEnd/>
            <a:tailEnd/>
          </a:ln>
        </p:spPr>
        <p:txBody>
          <a:bodyPr/>
          <a:lstStyle/>
          <a:p>
            <a:endParaRPr lang="tr-TR"/>
          </a:p>
        </p:txBody>
      </p:sp>
      <p:sp>
        <p:nvSpPr>
          <p:cNvPr id="30732" name="Line 12"/>
          <p:cNvSpPr>
            <a:spLocks noChangeShapeType="1"/>
          </p:cNvSpPr>
          <p:nvPr/>
        </p:nvSpPr>
        <p:spPr bwMode="auto">
          <a:xfrm flipV="1">
            <a:off x="2438400" y="6175375"/>
            <a:ext cx="0" cy="76200"/>
          </a:xfrm>
          <a:prstGeom prst="line">
            <a:avLst/>
          </a:prstGeom>
          <a:noFill/>
          <a:ln w="9525">
            <a:solidFill>
              <a:schemeClr val="tx1"/>
            </a:solidFill>
            <a:round/>
            <a:headEnd/>
            <a:tailEnd/>
          </a:ln>
        </p:spPr>
        <p:txBody>
          <a:bodyPr/>
          <a:lstStyle/>
          <a:p>
            <a:endParaRPr lang="tr-TR"/>
          </a:p>
        </p:txBody>
      </p:sp>
      <p:sp>
        <p:nvSpPr>
          <p:cNvPr id="30733" name="Line 13"/>
          <p:cNvSpPr>
            <a:spLocks noChangeShapeType="1"/>
          </p:cNvSpPr>
          <p:nvPr/>
        </p:nvSpPr>
        <p:spPr bwMode="auto">
          <a:xfrm flipV="1">
            <a:off x="4114800" y="6175375"/>
            <a:ext cx="0" cy="76200"/>
          </a:xfrm>
          <a:prstGeom prst="line">
            <a:avLst/>
          </a:prstGeom>
          <a:noFill/>
          <a:ln w="9525">
            <a:solidFill>
              <a:schemeClr val="tx1"/>
            </a:solidFill>
            <a:round/>
            <a:headEnd/>
            <a:tailEnd/>
          </a:ln>
        </p:spPr>
        <p:txBody>
          <a:bodyPr/>
          <a:lstStyle/>
          <a:p>
            <a:endParaRPr lang="tr-TR"/>
          </a:p>
        </p:txBody>
      </p:sp>
      <p:sp>
        <p:nvSpPr>
          <p:cNvPr id="30734" name="Line 14"/>
          <p:cNvSpPr>
            <a:spLocks noChangeShapeType="1"/>
          </p:cNvSpPr>
          <p:nvPr/>
        </p:nvSpPr>
        <p:spPr bwMode="auto">
          <a:xfrm>
            <a:off x="1524000" y="1679575"/>
            <a:ext cx="0" cy="152400"/>
          </a:xfrm>
          <a:prstGeom prst="line">
            <a:avLst/>
          </a:prstGeom>
          <a:noFill/>
          <a:ln w="9525">
            <a:solidFill>
              <a:schemeClr val="tx1"/>
            </a:solidFill>
            <a:round/>
            <a:headEnd/>
            <a:tailEnd/>
          </a:ln>
        </p:spPr>
        <p:txBody>
          <a:bodyPr/>
          <a:lstStyle/>
          <a:p>
            <a:endParaRPr lang="tr-TR"/>
          </a:p>
        </p:txBody>
      </p:sp>
      <p:sp>
        <p:nvSpPr>
          <p:cNvPr id="30735" name="Line 15"/>
          <p:cNvSpPr>
            <a:spLocks noChangeShapeType="1"/>
          </p:cNvSpPr>
          <p:nvPr/>
        </p:nvSpPr>
        <p:spPr bwMode="auto">
          <a:xfrm>
            <a:off x="2667000" y="1679575"/>
            <a:ext cx="0" cy="152400"/>
          </a:xfrm>
          <a:prstGeom prst="line">
            <a:avLst/>
          </a:prstGeom>
          <a:noFill/>
          <a:ln w="9525">
            <a:solidFill>
              <a:schemeClr val="tx1"/>
            </a:solidFill>
            <a:round/>
            <a:headEnd/>
            <a:tailEnd/>
          </a:ln>
        </p:spPr>
        <p:txBody>
          <a:bodyPr/>
          <a:lstStyle/>
          <a:p>
            <a:endParaRPr lang="tr-TR"/>
          </a:p>
        </p:txBody>
      </p:sp>
      <p:sp>
        <p:nvSpPr>
          <p:cNvPr id="30736" name="Line 16"/>
          <p:cNvSpPr>
            <a:spLocks noChangeShapeType="1"/>
          </p:cNvSpPr>
          <p:nvPr/>
        </p:nvSpPr>
        <p:spPr bwMode="auto">
          <a:xfrm>
            <a:off x="4114800" y="1679575"/>
            <a:ext cx="0" cy="152400"/>
          </a:xfrm>
          <a:prstGeom prst="line">
            <a:avLst/>
          </a:prstGeom>
          <a:noFill/>
          <a:ln w="9525">
            <a:solidFill>
              <a:schemeClr val="tx1"/>
            </a:solidFill>
            <a:round/>
            <a:headEnd/>
            <a:tailEnd/>
          </a:ln>
        </p:spPr>
        <p:txBody>
          <a:bodyPr/>
          <a:lstStyle/>
          <a:p>
            <a:endParaRPr lang="tr-TR"/>
          </a:p>
        </p:txBody>
      </p:sp>
      <p:sp>
        <p:nvSpPr>
          <p:cNvPr id="30737" name="Line 17"/>
          <p:cNvSpPr>
            <a:spLocks noChangeShapeType="1"/>
          </p:cNvSpPr>
          <p:nvPr/>
        </p:nvSpPr>
        <p:spPr bwMode="auto">
          <a:xfrm>
            <a:off x="7010400" y="1679575"/>
            <a:ext cx="0" cy="152400"/>
          </a:xfrm>
          <a:prstGeom prst="line">
            <a:avLst/>
          </a:prstGeom>
          <a:noFill/>
          <a:ln w="9525">
            <a:solidFill>
              <a:schemeClr val="tx1"/>
            </a:solidFill>
            <a:round/>
            <a:headEnd/>
            <a:tailEnd/>
          </a:ln>
        </p:spPr>
        <p:txBody>
          <a:bodyPr/>
          <a:lstStyle/>
          <a:p>
            <a:endParaRPr lang="tr-TR"/>
          </a:p>
        </p:txBody>
      </p:sp>
      <p:sp>
        <p:nvSpPr>
          <p:cNvPr id="30738" name="Rectangle 18"/>
          <p:cNvSpPr>
            <a:spLocks noChangeArrowheads="1"/>
          </p:cNvSpPr>
          <p:nvPr/>
        </p:nvSpPr>
        <p:spPr bwMode="auto">
          <a:xfrm>
            <a:off x="1066800" y="1916113"/>
            <a:ext cx="336550" cy="865187"/>
          </a:xfrm>
          <a:prstGeom prst="rect">
            <a:avLst/>
          </a:prstGeom>
          <a:solidFill>
            <a:srgbClr val="FF0000"/>
          </a:solidFill>
          <a:ln w="9525">
            <a:solidFill>
              <a:schemeClr val="tx1"/>
            </a:solidFill>
            <a:miter lim="800000"/>
            <a:headEnd/>
            <a:tailEnd/>
          </a:ln>
        </p:spPr>
        <p:txBody>
          <a:bodyPr wrap="none" anchor="ctr"/>
          <a:lstStyle/>
          <a:p>
            <a:endParaRPr lang="tr-TR"/>
          </a:p>
        </p:txBody>
      </p:sp>
      <p:sp>
        <p:nvSpPr>
          <p:cNvPr id="30739" name="Rectangle 19"/>
          <p:cNvSpPr>
            <a:spLocks noChangeArrowheads="1"/>
          </p:cNvSpPr>
          <p:nvPr/>
        </p:nvSpPr>
        <p:spPr bwMode="auto">
          <a:xfrm>
            <a:off x="1066800" y="3051175"/>
            <a:ext cx="1447800" cy="685800"/>
          </a:xfrm>
          <a:prstGeom prst="rect">
            <a:avLst/>
          </a:prstGeom>
          <a:solidFill>
            <a:srgbClr val="FF9900"/>
          </a:solidFill>
          <a:ln w="9525">
            <a:solidFill>
              <a:schemeClr val="tx1"/>
            </a:solidFill>
            <a:miter lim="800000"/>
            <a:headEnd/>
            <a:tailEnd/>
          </a:ln>
        </p:spPr>
        <p:txBody>
          <a:bodyPr wrap="none" anchor="ctr"/>
          <a:lstStyle/>
          <a:p>
            <a:endParaRPr lang="tr-TR"/>
          </a:p>
        </p:txBody>
      </p:sp>
      <p:sp>
        <p:nvSpPr>
          <p:cNvPr id="30740" name="Rectangle 20"/>
          <p:cNvSpPr>
            <a:spLocks noChangeArrowheads="1"/>
          </p:cNvSpPr>
          <p:nvPr/>
        </p:nvSpPr>
        <p:spPr bwMode="auto">
          <a:xfrm>
            <a:off x="1066800" y="4117975"/>
            <a:ext cx="3505200" cy="685800"/>
          </a:xfrm>
          <a:prstGeom prst="rect">
            <a:avLst/>
          </a:prstGeom>
          <a:solidFill>
            <a:srgbClr val="FFFF00"/>
          </a:solidFill>
          <a:ln w="9525">
            <a:solidFill>
              <a:schemeClr val="tx1"/>
            </a:solidFill>
            <a:miter lim="800000"/>
            <a:headEnd/>
            <a:tailEnd/>
          </a:ln>
        </p:spPr>
        <p:txBody>
          <a:bodyPr wrap="none" anchor="ctr"/>
          <a:lstStyle/>
          <a:p>
            <a:endParaRPr lang="tr-TR"/>
          </a:p>
        </p:txBody>
      </p:sp>
      <p:sp>
        <p:nvSpPr>
          <p:cNvPr id="30741" name="Rectangle 21"/>
          <p:cNvSpPr>
            <a:spLocks noChangeArrowheads="1"/>
          </p:cNvSpPr>
          <p:nvPr/>
        </p:nvSpPr>
        <p:spPr bwMode="auto">
          <a:xfrm>
            <a:off x="1066800" y="5184775"/>
            <a:ext cx="6242050" cy="685800"/>
          </a:xfrm>
          <a:prstGeom prst="rect">
            <a:avLst/>
          </a:prstGeom>
          <a:solidFill>
            <a:srgbClr val="66FF33"/>
          </a:solidFill>
          <a:ln w="9525">
            <a:solidFill>
              <a:schemeClr val="tx1"/>
            </a:solidFill>
            <a:miter lim="800000"/>
            <a:headEnd/>
            <a:tailEnd/>
          </a:ln>
        </p:spPr>
        <p:txBody>
          <a:bodyPr wrap="none" anchor="ctr"/>
          <a:lstStyle/>
          <a:p>
            <a:endParaRPr lang="tr-TR"/>
          </a:p>
        </p:txBody>
      </p:sp>
      <p:sp>
        <p:nvSpPr>
          <p:cNvPr id="171031" name="Text Box 23"/>
          <p:cNvSpPr txBox="1">
            <a:spLocks noChangeArrowheads="1"/>
          </p:cNvSpPr>
          <p:nvPr/>
        </p:nvSpPr>
        <p:spPr bwMode="auto">
          <a:xfrm>
            <a:off x="1143000" y="6251575"/>
            <a:ext cx="2667000" cy="530225"/>
          </a:xfrm>
          <a:prstGeom prst="rect">
            <a:avLst/>
          </a:prstGeom>
          <a:noFill/>
          <a:ln w="9525">
            <a:noFill/>
            <a:miter lim="800000"/>
            <a:headEnd/>
            <a:tailEnd/>
          </a:ln>
          <a:effectLst/>
        </p:spPr>
        <p:txBody>
          <a:bodyPr>
            <a:spAutoFit/>
          </a:bodyPr>
          <a:lstStyle/>
          <a:p>
            <a:pPr algn="ctr">
              <a:lnSpc>
                <a:spcPct val="80000"/>
              </a:lnSpc>
              <a:defRPr/>
            </a:pPr>
            <a:r>
              <a:rPr lang="tr-TR" b="1">
                <a:solidFill>
                  <a:srgbClr val="FFFF00"/>
                </a:solidFill>
                <a:effectLst>
                  <a:outerShdw blurRad="38100" dist="38100" dir="2700000" algn="tl">
                    <a:srgbClr val="000000"/>
                  </a:outerShdw>
                </a:effectLst>
                <a:latin typeface="Arial" charset="0"/>
              </a:rPr>
              <a:t>Acil</a:t>
            </a:r>
            <a:r>
              <a:rPr lang="en-GB" b="1">
                <a:solidFill>
                  <a:srgbClr val="FFFF00"/>
                </a:solidFill>
                <a:effectLst>
                  <a:outerShdw blurRad="38100" dist="38100" dir="2700000" algn="tl">
                    <a:srgbClr val="000000"/>
                  </a:outerShdw>
                </a:effectLst>
                <a:latin typeface="Arial" charset="0"/>
              </a:rPr>
              <a:t>/</a:t>
            </a:r>
            <a:r>
              <a:rPr lang="tr-TR" b="1">
                <a:solidFill>
                  <a:srgbClr val="FFFF00"/>
                </a:solidFill>
                <a:effectLst>
                  <a:outerShdw blurRad="38100" dist="38100" dir="2700000" algn="tl">
                    <a:srgbClr val="000000"/>
                  </a:outerShdw>
                </a:effectLst>
                <a:latin typeface="Arial" charset="0"/>
              </a:rPr>
              <a:t>kısa</a:t>
            </a:r>
            <a:r>
              <a:rPr lang="en-GB" b="1">
                <a:solidFill>
                  <a:srgbClr val="FFFF00"/>
                </a:solidFill>
                <a:effectLst>
                  <a:outerShdw blurRad="38100" dist="38100" dir="2700000" algn="tl">
                    <a:srgbClr val="000000"/>
                  </a:outerShdw>
                </a:effectLst>
                <a:latin typeface="Arial" charset="0"/>
              </a:rPr>
              <a:t>-</a:t>
            </a:r>
            <a:r>
              <a:rPr lang="tr-TR" b="1">
                <a:solidFill>
                  <a:srgbClr val="FFFF00"/>
                </a:solidFill>
                <a:effectLst>
                  <a:outerShdw blurRad="38100" dist="38100" dir="2700000" algn="tl">
                    <a:srgbClr val="000000"/>
                  </a:outerShdw>
                </a:effectLst>
                <a:latin typeface="Arial" charset="0"/>
              </a:rPr>
              <a:t>süreli</a:t>
            </a:r>
            <a:endParaRPr lang="en-GB" b="1">
              <a:solidFill>
                <a:srgbClr val="FFFF00"/>
              </a:solidFill>
              <a:effectLst>
                <a:outerShdw blurRad="38100" dist="38100" dir="2700000" algn="tl">
                  <a:srgbClr val="000000"/>
                </a:outerShdw>
              </a:effectLst>
              <a:latin typeface="Arial" charset="0"/>
            </a:endParaRPr>
          </a:p>
          <a:p>
            <a:pPr algn="ctr">
              <a:lnSpc>
                <a:spcPct val="80000"/>
              </a:lnSpc>
              <a:defRPr/>
            </a:pPr>
            <a:r>
              <a:rPr lang="en-GB" b="1">
                <a:solidFill>
                  <a:srgbClr val="FFFF00"/>
                </a:solidFill>
                <a:effectLst>
                  <a:outerShdw blurRad="38100" dist="38100" dir="2700000" algn="tl">
                    <a:srgbClr val="000000"/>
                  </a:outerShdw>
                </a:effectLst>
                <a:latin typeface="Arial" charset="0"/>
              </a:rPr>
              <a:t>Anaerobi</a:t>
            </a:r>
            <a:r>
              <a:rPr lang="tr-TR" b="1">
                <a:solidFill>
                  <a:srgbClr val="FFFF00"/>
                </a:solidFill>
                <a:effectLst>
                  <a:outerShdw blurRad="38100" dist="38100" dir="2700000" algn="tl">
                    <a:srgbClr val="000000"/>
                  </a:outerShdw>
                </a:effectLst>
                <a:latin typeface="Arial" charset="0"/>
              </a:rPr>
              <a:t>k</a:t>
            </a:r>
            <a:r>
              <a:rPr lang="en-GB" b="1">
                <a:solidFill>
                  <a:srgbClr val="FFFF00"/>
                </a:solidFill>
                <a:effectLst>
                  <a:outerShdw blurRad="38100" dist="38100" dir="2700000" algn="tl">
                    <a:srgbClr val="000000"/>
                  </a:outerShdw>
                </a:effectLst>
                <a:latin typeface="Arial" charset="0"/>
              </a:rPr>
              <a:t> s</a:t>
            </a:r>
            <a:r>
              <a:rPr lang="tr-TR" b="1">
                <a:solidFill>
                  <a:srgbClr val="FFFF00"/>
                </a:solidFill>
                <a:effectLst>
                  <a:outerShdw blurRad="38100" dist="38100" dir="2700000" algn="tl">
                    <a:srgbClr val="000000"/>
                  </a:outerShdw>
                </a:effectLst>
                <a:latin typeface="Arial" charset="0"/>
              </a:rPr>
              <a:t>i</a:t>
            </a:r>
            <a:r>
              <a:rPr lang="en-GB" b="1">
                <a:solidFill>
                  <a:srgbClr val="FFFF00"/>
                </a:solidFill>
                <a:effectLst>
                  <a:outerShdw blurRad="38100" dist="38100" dir="2700000" algn="tl">
                    <a:srgbClr val="000000"/>
                  </a:outerShdw>
                </a:effectLst>
                <a:latin typeface="Arial" charset="0"/>
              </a:rPr>
              <a:t>stem</a:t>
            </a:r>
          </a:p>
        </p:txBody>
      </p:sp>
      <p:sp>
        <p:nvSpPr>
          <p:cNvPr id="171032" name="Text Box 24"/>
          <p:cNvSpPr txBox="1">
            <a:spLocks noChangeArrowheads="1"/>
          </p:cNvSpPr>
          <p:nvPr/>
        </p:nvSpPr>
        <p:spPr bwMode="auto">
          <a:xfrm>
            <a:off x="4343400" y="6237288"/>
            <a:ext cx="2667000" cy="530225"/>
          </a:xfrm>
          <a:prstGeom prst="rect">
            <a:avLst/>
          </a:prstGeom>
          <a:noFill/>
          <a:ln w="9525">
            <a:noFill/>
            <a:miter lim="800000"/>
            <a:headEnd/>
            <a:tailEnd/>
          </a:ln>
          <a:effectLst/>
        </p:spPr>
        <p:txBody>
          <a:bodyPr>
            <a:spAutoFit/>
          </a:bodyPr>
          <a:lstStyle/>
          <a:p>
            <a:pPr algn="ctr">
              <a:lnSpc>
                <a:spcPct val="80000"/>
              </a:lnSpc>
              <a:defRPr/>
            </a:pPr>
            <a:r>
              <a:rPr lang="tr-TR" b="1">
                <a:solidFill>
                  <a:srgbClr val="FFFF00"/>
                </a:solidFill>
                <a:effectLst>
                  <a:outerShdw blurRad="38100" dist="38100" dir="2700000" algn="tl">
                    <a:srgbClr val="000000"/>
                  </a:outerShdw>
                </a:effectLst>
                <a:latin typeface="Arial" charset="0"/>
              </a:rPr>
              <a:t>Uzun</a:t>
            </a:r>
            <a:r>
              <a:rPr lang="en-GB" b="1">
                <a:solidFill>
                  <a:srgbClr val="FFFF00"/>
                </a:solidFill>
                <a:effectLst>
                  <a:outerShdw blurRad="38100" dist="38100" dir="2700000" algn="tl">
                    <a:srgbClr val="000000"/>
                  </a:outerShdw>
                </a:effectLst>
                <a:latin typeface="Arial" charset="0"/>
              </a:rPr>
              <a:t>-</a:t>
            </a:r>
            <a:r>
              <a:rPr lang="tr-TR" b="1">
                <a:solidFill>
                  <a:srgbClr val="FFFF00"/>
                </a:solidFill>
                <a:effectLst>
                  <a:outerShdw blurRad="38100" dist="38100" dir="2700000" algn="tl">
                    <a:srgbClr val="000000"/>
                  </a:outerShdw>
                </a:effectLst>
                <a:latin typeface="Arial" charset="0"/>
              </a:rPr>
              <a:t>süreli </a:t>
            </a:r>
            <a:r>
              <a:rPr lang="en-GB" b="1">
                <a:solidFill>
                  <a:srgbClr val="FFFF00"/>
                </a:solidFill>
                <a:effectLst>
                  <a:outerShdw blurRad="38100" dist="38100" dir="2700000" algn="tl">
                    <a:srgbClr val="000000"/>
                  </a:outerShdw>
                </a:effectLst>
                <a:latin typeface="Arial" charset="0"/>
              </a:rPr>
              <a:t>Aerobi</a:t>
            </a:r>
            <a:r>
              <a:rPr lang="tr-TR" b="1">
                <a:solidFill>
                  <a:srgbClr val="FFFF00"/>
                </a:solidFill>
                <a:effectLst>
                  <a:outerShdw blurRad="38100" dist="38100" dir="2700000" algn="tl">
                    <a:srgbClr val="000000"/>
                  </a:outerShdw>
                </a:effectLst>
                <a:latin typeface="Arial" charset="0"/>
              </a:rPr>
              <a:t>k</a:t>
            </a:r>
            <a:r>
              <a:rPr lang="en-GB" b="1">
                <a:solidFill>
                  <a:srgbClr val="FFFF00"/>
                </a:solidFill>
                <a:effectLst>
                  <a:outerShdw blurRad="38100" dist="38100" dir="2700000" algn="tl">
                    <a:srgbClr val="000000"/>
                  </a:outerShdw>
                </a:effectLst>
                <a:latin typeface="Arial" charset="0"/>
              </a:rPr>
              <a:t> s</a:t>
            </a:r>
            <a:r>
              <a:rPr lang="tr-TR" b="1">
                <a:solidFill>
                  <a:srgbClr val="FFFF00"/>
                </a:solidFill>
                <a:effectLst>
                  <a:outerShdw blurRad="38100" dist="38100" dir="2700000" algn="tl">
                    <a:srgbClr val="000000"/>
                  </a:outerShdw>
                </a:effectLst>
                <a:latin typeface="Arial" charset="0"/>
              </a:rPr>
              <a:t>i</a:t>
            </a:r>
            <a:r>
              <a:rPr lang="en-GB" b="1">
                <a:solidFill>
                  <a:srgbClr val="FFFF00"/>
                </a:solidFill>
                <a:effectLst>
                  <a:outerShdw blurRad="38100" dist="38100" dir="2700000" algn="tl">
                    <a:srgbClr val="000000"/>
                  </a:outerShdw>
                </a:effectLst>
                <a:latin typeface="Arial" charset="0"/>
              </a:rPr>
              <a:t>stem</a:t>
            </a:r>
          </a:p>
        </p:txBody>
      </p:sp>
      <p:sp>
        <p:nvSpPr>
          <p:cNvPr id="171033" name="Text Box 25"/>
          <p:cNvSpPr txBox="1">
            <a:spLocks noChangeArrowheads="1"/>
          </p:cNvSpPr>
          <p:nvPr/>
        </p:nvSpPr>
        <p:spPr bwMode="auto">
          <a:xfrm>
            <a:off x="1219200" y="2136775"/>
            <a:ext cx="3657600" cy="482600"/>
          </a:xfrm>
          <a:prstGeom prst="rect">
            <a:avLst/>
          </a:prstGeom>
          <a:noFill/>
          <a:ln w="9525">
            <a:noFill/>
            <a:miter lim="800000"/>
            <a:headEnd/>
            <a:tailEnd/>
          </a:ln>
          <a:effectLst/>
        </p:spPr>
        <p:txBody>
          <a:bodyPr>
            <a:spAutoFit/>
          </a:bodyPr>
          <a:lstStyle/>
          <a:p>
            <a:pPr algn="ctr">
              <a:lnSpc>
                <a:spcPct val="80000"/>
              </a:lnSpc>
              <a:defRPr/>
            </a:pPr>
            <a:r>
              <a:rPr lang="tr-TR" sz="1600" b="1">
                <a:solidFill>
                  <a:srgbClr val="FFFF00"/>
                </a:solidFill>
                <a:effectLst>
                  <a:outerShdw blurRad="38100" dist="38100" dir="2700000" algn="tl">
                    <a:srgbClr val="000000"/>
                  </a:outerShdw>
                </a:effectLst>
                <a:latin typeface="Arial" charset="0"/>
              </a:rPr>
              <a:t>Kuvvet</a:t>
            </a:r>
            <a:r>
              <a:rPr lang="en-GB" sz="1600" b="1">
                <a:solidFill>
                  <a:srgbClr val="FFFF00"/>
                </a:solidFill>
                <a:effectLst>
                  <a:outerShdw blurRad="38100" dist="38100" dir="2700000" algn="tl">
                    <a:srgbClr val="000000"/>
                  </a:outerShdw>
                </a:effectLst>
                <a:latin typeface="Arial" charset="0"/>
              </a:rPr>
              <a:t>-</a:t>
            </a:r>
            <a:r>
              <a:rPr lang="tr-TR" sz="1600" b="1">
                <a:solidFill>
                  <a:srgbClr val="FFFF00"/>
                </a:solidFill>
                <a:effectLst>
                  <a:outerShdw blurRad="38100" dist="38100" dir="2700000" algn="tl">
                    <a:srgbClr val="000000"/>
                  </a:outerShdw>
                </a:effectLst>
                <a:latin typeface="Arial" charset="0"/>
              </a:rPr>
              <a:t>Güç Sporları</a:t>
            </a:r>
            <a:endParaRPr lang="en-GB" sz="1600" b="1">
              <a:solidFill>
                <a:srgbClr val="FFFF00"/>
              </a:solidFill>
              <a:effectLst>
                <a:outerShdw blurRad="38100" dist="38100" dir="2700000" algn="tl">
                  <a:srgbClr val="000000"/>
                </a:outerShdw>
              </a:effectLst>
              <a:latin typeface="Arial" charset="0"/>
            </a:endParaRPr>
          </a:p>
          <a:p>
            <a:pPr algn="ctr">
              <a:lnSpc>
                <a:spcPct val="80000"/>
              </a:lnSpc>
              <a:defRPr/>
            </a:pPr>
            <a:r>
              <a:rPr lang="tr-TR" sz="1600" b="1">
                <a:solidFill>
                  <a:srgbClr val="FFFF00"/>
                </a:solidFill>
                <a:effectLst>
                  <a:outerShdw blurRad="38100" dist="38100" dir="2700000" algn="tl">
                    <a:srgbClr val="000000"/>
                  </a:outerShdw>
                </a:effectLst>
                <a:latin typeface="Arial" charset="0"/>
              </a:rPr>
              <a:t>Halter</a:t>
            </a:r>
            <a:r>
              <a:rPr lang="en-GB" sz="1600" b="1">
                <a:solidFill>
                  <a:srgbClr val="FFFF00"/>
                </a:solidFill>
                <a:effectLst>
                  <a:outerShdw blurRad="38100" dist="38100" dir="2700000" algn="tl">
                    <a:srgbClr val="000000"/>
                  </a:outerShdw>
                </a:effectLst>
                <a:latin typeface="Arial" charset="0"/>
              </a:rPr>
              <a:t>, </a:t>
            </a:r>
            <a:r>
              <a:rPr lang="tr-TR" sz="1600" b="1">
                <a:solidFill>
                  <a:srgbClr val="FFFF00"/>
                </a:solidFill>
                <a:effectLst>
                  <a:outerShdw blurRad="38100" dist="38100" dir="2700000" algn="tl">
                    <a:srgbClr val="000000"/>
                  </a:outerShdw>
                </a:effectLst>
                <a:latin typeface="Arial" charset="0"/>
              </a:rPr>
              <a:t>disk</a:t>
            </a:r>
            <a:r>
              <a:rPr lang="en-GB" sz="1600" b="1">
                <a:solidFill>
                  <a:srgbClr val="FFFF00"/>
                </a:solidFill>
                <a:effectLst>
                  <a:outerShdw blurRad="38100" dist="38100" dir="2700000" algn="tl">
                    <a:srgbClr val="000000"/>
                  </a:outerShdw>
                </a:effectLst>
                <a:latin typeface="Arial" charset="0"/>
              </a:rPr>
              <a:t>, </a:t>
            </a:r>
            <a:r>
              <a:rPr lang="tr-TR" sz="1600" b="1">
                <a:solidFill>
                  <a:srgbClr val="FFFF00"/>
                </a:solidFill>
                <a:effectLst>
                  <a:outerShdw blurRad="38100" dist="38100" dir="2700000" algn="tl">
                    <a:srgbClr val="000000"/>
                  </a:outerShdw>
                </a:effectLst>
                <a:latin typeface="Arial" charset="0"/>
              </a:rPr>
              <a:t>yüksek atlama</a:t>
            </a:r>
            <a:endParaRPr lang="en-GB" sz="1600" b="1">
              <a:solidFill>
                <a:srgbClr val="FFFF00"/>
              </a:solidFill>
              <a:effectLst>
                <a:outerShdw blurRad="38100" dist="38100" dir="2700000" algn="tl">
                  <a:srgbClr val="000000"/>
                </a:outerShdw>
              </a:effectLst>
              <a:latin typeface="Arial" charset="0"/>
            </a:endParaRPr>
          </a:p>
        </p:txBody>
      </p:sp>
      <p:sp>
        <p:nvSpPr>
          <p:cNvPr id="171034" name="Text Box 26"/>
          <p:cNvSpPr txBox="1">
            <a:spLocks noChangeArrowheads="1"/>
          </p:cNvSpPr>
          <p:nvPr/>
        </p:nvSpPr>
        <p:spPr bwMode="auto">
          <a:xfrm>
            <a:off x="2438400" y="3127375"/>
            <a:ext cx="3657600" cy="482600"/>
          </a:xfrm>
          <a:prstGeom prst="rect">
            <a:avLst/>
          </a:prstGeom>
          <a:noFill/>
          <a:ln w="9525">
            <a:noFill/>
            <a:miter lim="800000"/>
            <a:headEnd/>
            <a:tailEnd/>
          </a:ln>
          <a:effectLst/>
        </p:spPr>
        <p:txBody>
          <a:bodyPr>
            <a:spAutoFit/>
          </a:bodyPr>
          <a:lstStyle/>
          <a:p>
            <a:pPr algn="ctr">
              <a:lnSpc>
                <a:spcPct val="80000"/>
              </a:lnSpc>
              <a:defRPr/>
            </a:pPr>
            <a:r>
              <a:rPr lang="tr-TR" sz="1600" b="1">
                <a:solidFill>
                  <a:srgbClr val="FFFF00"/>
                </a:solidFill>
                <a:effectLst>
                  <a:outerShdw blurRad="38100" dist="38100" dir="2700000" algn="tl">
                    <a:srgbClr val="000000"/>
                  </a:outerShdw>
                </a:effectLst>
                <a:latin typeface="Arial" charset="0"/>
              </a:rPr>
              <a:t>Güç sporları</a:t>
            </a:r>
            <a:endParaRPr lang="en-GB" sz="1600" b="1">
              <a:solidFill>
                <a:srgbClr val="FFFF00"/>
              </a:solidFill>
              <a:effectLst>
                <a:outerShdw blurRad="38100" dist="38100" dir="2700000" algn="tl">
                  <a:srgbClr val="000000"/>
                </a:outerShdw>
              </a:effectLst>
              <a:latin typeface="Arial" charset="0"/>
            </a:endParaRPr>
          </a:p>
          <a:p>
            <a:pPr algn="ctr">
              <a:lnSpc>
                <a:spcPct val="80000"/>
              </a:lnSpc>
              <a:defRPr/>
            </a:pPr>
            <a:r>
              <a:rPr lang="tr-TR" sz="1600" b="1">
                <a:solidFill>
                  <a:srgbClr val="FFFF00"/>
                </a:solidFill>
                <a:effectLst>
                  <a:outerShdw blurRad="38100" dist="38100" dir="2700000" algn="tl">
                    <a:srgbClr val="000000"/>
                  </a:outerShdw>
                </a:effectLst>
                <a:latin typeface="Arial" charset="0"/>
              </a:rPr>
              <a:t>Sürat koşuları</a:t>
            </a:r>
            <a:r>
              <a:rPr lang="en-GB" sz="1600" b="1">
                <a:solidFill>
                  <a:srgbClr val="FFFF00"/>
                </a:solidFill>
                <a:effectLst>
                  <a:outerShdw blurRad="38100" dist="38100" dir="2700000" algn="tl">
                    <a:srgbClr val="000000"/>
                  </a:outerShdw>
                </a:effectLst>
                <a:latin typeface="Arial" charset="0"/>
              </a:rPr>
              <a:t>, </a:t>
            </a:r>
            <a:r>
              <a:rPr lang="tr-TR" sz="1600" b="1">
                <a:solidFill>
                  <a:srgbClr val="FFFF00"/>
                </a:solidFill>
                <a:effectLst>
                  <a:outerShdw blurRad="38100" dist="38100" dir="2700000" algn="tl">
                    <a:srgbClr val="000000"/>
                  </a:outerShdw>
                </a:effectLst>
                <a:latin typeface="Arial" charset="0"/>
              </a:rPr>
              <a:t>hızlı hücumlar</a:t>
            </a:r>
            <a:endParaRPr lang="en-GB" sz="1600" b="1">
              <a:solidFill>
                <a:srgbClr val="FFFF00"/>
              </a:solidFill>
              <a:effectLst>
                <a:outerShdw blurRad="38100" dist="38100" dir="2700000" algn="tl">
                  <a:srgbClr val="000000"/>
                </a:outerShdw>
              </a:effectLst>
              <a:latin typeface="Arial" charset="0"/>
            </a:endParaRPr>
          </a:p>
        </p:txBody>
      </p:sp>
      <p:sp>
        <p:nvSpPr>
          <p:cNvPr id="171035" name="Text Box 27"/>
          <p:cNvSpPr txBox="1">
            <a:spLocks noChangeArrowheads="1"/>
          </p:cNvSpPr>
          <p:nvPr/>
        </p:nvSpPr>
        <p:spPr bwMode="auto">
          <a:xfrm>
            <a:off x="4495800" y="4087813"/>
            <a:ext cx="2590800" cy="677862"/>
          </a:xfrm>
          <a:prstGeom prst="rect">
            <a:avLst/>
          </a:prstGeom>
          <a:noFill/>
          <a:ln w="9525">
            <a:noFill/>
            <a:miter lim="800000"/>
            <a:headEnd/>
            <a:tailEnd/>
          </a:ln>
          <a:effectLst/>
        </p:spPr>
        <p:txBody>
          <a:bodyPr>
            <a:spAutoFit/>
          </a:bodyPr>
          <a:lstStyle/>
          <a:p>
            <a:pPr algn="ctr">
              <a:lnSpc>
                <a:spcPct val="80000"/>
              </a:lnSpc>
              <a:defRPr/>
            </a:pPr>
            <a:r>
              <a:rPr lang="en-GB" sz="1600" b="1">
                <a:solidFill>
                  <a:srgbClr val="FFFF00"/>
                </a:solidFill>
                <a:effectLst>
                  <a:outerShdw blurRad="38100" dist="38100" dir="2700000" algn="tl">
                    <a:srgbClr val="000000"/>
                  </a:outerShdw>
                </a:effectLst>
                <a:latin typeface="Arial" charset="0"/>
              </a:rPr>
              <a:t>Anaerobi</a:t>
            </a:r>
            <a:r>
              <a:rPr lang="tr-TR" sz="1600" b="1">
                <a:solidFill>
                  <a:srgbClr val="FFFF00"/>
                </a:solidFill>
                <a:effectLst>
                  <a:outerShdw blurRad="38100" dist="38100" dir="2700000" algn="tl">
                    <a:srgbClr val="000000"/>
                  </a:outerShdw>
                </a:effectLst>
                <a:latin typeface="Arial" charset="0"/>
              </a:rPr>
              <a:t>k</a:t>
            </a:r>
            <a:r>
              <a:rPr lang="en-GB" sz="1600" b="1">
                <a:solidFill>
                  <a:srgbClr val="FFFF00"/>
                </a:solidFill>
                <a:effectLst>
                  <a:outerShdw blurRad="38100" dist="38100" dir="2700000" algn="tl">
                    <a:srgbClr val="000000"/>
                  </a:outerShdw>
                </a:effectLst>
                <a:latin typeface="Arial" charset="0"/>
              </a:rPr>
              <a:t>-</a:t>
            </a:r>
            <a:r>
              <a:rPr lang="tr-TR" sz="1600" b="1">
                <a:solidFill>
                  <a:srgbClr val="FFFF00"/>
                </a:solidFill>
                <a:effectLst>
                  <a:outerShdw blurRad="38100" dist="38100" dir="2700000" algn="tl">
                    <a:srgbClr val="000000"/>
                  </a:outerShdw>
                </a:effectLst>
                <a:latin typeface="Arial" charset="0"/>
              </a:rPr>
              <a:t>Güç</a:t>
            </a:r>
            <a:r>
              <a:rPr lang="en-GB" sz="1600" b="1">
                <a:solidFill>
                  <a:srgbClr val="FFFF00"/>
                </a:solidFill>
                <a:effectLst>
                  <a:outerShdw blurRad="38100" dist="38100" dir="2700000" algn="tl">
                    <a:srgbClr val="000000"/>
                  </a:outerShdw>
                </a:effectLst>
                <a:latin typeface="Arial" charset="0"/>
              </a:rPr>
              <a:t> </a:t>
            </a:r>
            <a:r>
              <a:rPr lang="tr-TR" sz="1600" b="1">
                <a:solidFill>
                  <a:srgbClr val="FFFF00"/>
                </a:solidFill>
                <a:effectLst>
                  <a:outerShdw blurRad="38100" dist="38100" dir="2700000" algn="tl">
                    <a:srgbClr val="000000"/>
                  </a:outerShdw>
                </a:effectLst>
                <a:latin typeface="Arial" charset="0"/>
              </a:rPr>
              <a:t>Dayanıklılık</a:t>
            </a:r>
            <a:endParaRPr lang="en-GB" sz="1600" b="1">
              <a:solidFill>
                <a:srgbClr val="FFFF00"/>
              </a:solidFill>
              <a:effectLst>
                <a:outerShdw blurRad="38100" dist="38100" dir="2700000" algn="tl">
                  <a:srgbClr val="000000"/>
                </a:outerShdw>
              </a:effectLst>
              <a:latin typeface="Arial" charset="0"/>
            </a:endParaRPr>
          </a:p>
          <a:p>
            <a:pPr algn="ctr">
              <a:lnSpc>
                <a:spcPct val="80000"/>
              </a:lnSpc>
              <a:defRPr/>
            </a:pPr>
            <a:r>
              <a:rPr lang="en-GB" sz="1600" b="1">
                <a:solidFill>
                  <a:srgbClr val="FFFF00"/>
                </a:solidFill>
                <a:effectLst>
                  <a:outerShdw blurRad="38100" dist="38100" dir="2700000" algn="tl">
                    <a:srgbClr val="000000"/>
                  </a:outerShdw>
                </a:effectLst>
                <a:latin typeface="Arial" charset="0"/>
              </a:rPr>
              <a:t>200-400m, 100m </a:t>
            </a:r>
            <a:r>
              <a:rPr lang="tr-TR" sz="1600" b="1">
                <a:solidFill>
                  <a:srgbClr val="FFFF00"/>
                </a:solidFill>
                <a:effectLst>
                  <a:outerShdw blurRad="38100" dist="38100" dir="2700000" algn="tl">
                    <a:srgbClr val="000000"/>
                  </a:outerShdw>
                </a:effectLst>
                <a:latin typeface="Arial" charset="0"/>
              </a:rPr>
              <a:t>yüzme</a:t>
            </a:r>
            <a:endParaRPr lang="en-GB" sz="1600" b="1">
              <a:solidFill>
                <a:srgbClr val="FFFF00"/>
              </a:solidFill>
              <a:effectLst>
                <a:outerShdw blurRad="38100" dist="38100" dir="2700000" algn="tl">
                  <a:srgbClr val="000000"/>
                </a:outerShdw>
              </a:effectLst>
              <a:latin typeface="Arial" charset="0"/>
            </a:endParaRPr>
          </a:p>
        </p:txBody>
      </p:sp>
      <p:sp>
        <p:nvSpPr>
          <p:cNvPr id="30747" name="Text Box 28"/>
          <p:cNvSpPr txBox="1">
            <a:spLocks noChangeArrowheads="1"/>
          </p:cNvSpPr>
          <p:nvPr/>
        </p:nvSpPr>
        <p:spPr bwMode="auto">
          <a:xfrm>
            <a:off x="4876800" y="5264150"/>
            <a:ext cx="2438400" cy="530225"/>
          </a:xfrm>
          <a:prstGeom prst="rect">
            <a:avLst/>
          </a:prstGeom>
          <a:noFill/>
          <a:ln w="9525">
            <a:noFill/>
            <a:miter lim="800000"/>
            <a:headEnd/>
            <a:tailEnd/>
          </a:ln>
        </p:spPr>
        <p:txBody>
          <a:bodyPr>
            <a:spAutoFit/>
          </a:bodyPr>
          <a:lstStyle/>
          <a:p>
            <a:pPr algn="ctr">
              <a:lnSpc>
                <a:spcPct val="80000"/>
              </a:lnSpc>
            </a:pPr>
            <a:r>
              <a:rPr lang="en-GB" b="1">
                <a:solidFill>
                  <a:srgbClr val="000000"/>
                </a:solidFill>
                <a:latin typeface="Arial" charset="0"/>
              </a:rPr>
              <a:t>Aerob</a:t>
            </a:r>
            <a:r>
              <a:rPr lang="tr-TR" b="1">
                <a:solidFill>
                  <a:srgbClr val="000000"/>
                </a:solidFill>
                <a:latin typeface="Arial" charset="0"/>
              </a:rPr>
              <a:t>ik- Dayanıklılık</a:t>
            </a:r>
            <a:endParaRPr lang="en-GB" b="1">
              <a:solidFill>
                <a:srgbClr val="000000"/>
              </a:solidFill>
              <a:latin typeface="Arial" charset="0"/>
            </a:endParaRPr>
          </a:p>
          <a:p>
            <a:pPr algn="ctr">
              <a:lnSpc>
                <a:spcPct val="80000"/>
              </a:lnSpc>
            </a:pPr>
            <a:r>
              <a:rPr lang="en-GB" b="1">
                <a:solidFill>
                  <a:srgbClr val="000000"/>
                </a:solidFill>
                <a:latin typeface="Arial" charset="0"/>
              </a:rPr>
              <a:t>&gt;800m, maraton</a:t>
            </a:r>
          </a:p>
        </p:txBody>
      </p:sp>
      <p:sp>
        <p:nvSpPr>
          <p:cNvPr id="30748" name="Text Box 29"/>
          <p:cNvSpPr txBox="1">
            <a:spLocks noChangeArrowheads="1"/>
          </p:cNvSpPr>
          <p:nvPr/>
        </p:nvSpPr>
        <p:spPr bwMode="auto">
          <a:xfrm>
            <a:off x="1219200" y="3203575"/>
            <a:ext cx="1219200" cy="396875"/>
          </a:xfrm>
          <a:prstGeom prst="rect">
            <a:avLst/>
          </a:prstGeom>
          <a:noFill/>
          <a:ln w="9525">
            <a:noFill/>
            <a:miter lim="800000"/>
            <a:headEnd/>
            <a:tailEnd/>
          </a:ln>
        </p:spPr>
        <p:txBody>
          <a:bodyPr>
            <a:spAutoFit/>
          </a:bodyPr>
          <a:lstStyle/>
          <a:p>
            <a:pPr>
              <a:spcBef>
                <a:spcPct val="50000"/>
              </a:spcBef>
            </a:pPr>
            <a:r>
              <a:rPr lang="en-GB" sz="2000" b="1">
                <a:solidFill>
                  <a:srgbClr val="000000"/>
                </a:solidFill>
                <a:latin typeface="Arial" charset="0"/>
              </a:rPr>
              <a:t>ATP-PC</a:t>
            </a:r>
          </a:p>
        </p:txBody>
      </p:sp>
      <p:sp>
        <p:nvSpPr>
          <p:cNvPr id="30749" name="Text Box 30"/>
          <p:cNvSpPr txBox="1">
            <a:spLocks noChangeArrowheads="1"/>
          </p:cNvSpPr>
          <p:nvPr/>
        </p:nvSpPr>
        <p:spPr bwMode="auto">
          <a:xfrm>
            <a:off x="1143000" y="4254500"/>
            <a:ext cx="3124200" cy="396875"/>
          </a:xfrm>
          <a:prstGeom prst="rect">
            <a:avLst/>
          </a:prstGeom>
          <a:noFill/>
          <a:ln w="9525">
            <a:noFill/>
            <a:miter lim="800000"/>
            <a:headEnd/>
            <a:tailEnd/>
          </a:ln>
        </p:spPr>
        <p:txBody>
          <a:bodyPr>
            <a:spAutoFit/>
          </a:bodyPr>
          <a:lstStyle/>
          <a:p>
            <a:pPr>
              <a:spcBef>
                <a:spcPct val="50000"/>
              </a:spcBef>
            </a:pPr>
            <a:r>
              <a:rPr lang="en-GB" sz="2000" b="1">
                <a:solidFill>
                  <a:srgbClr val="000000"/>
                </a:solidFill>
                <a:latin typeface="Arial" charset="0"/>
              </a:rPr>
              <a:t>ATP-PC &amp; La</a:t>
            </a:r>
            <a:r>
              <a:rPr lang="tr-TR" sz="2000" b="1">
                <a:solidFill>
                  <a:srgbClr val="000000"/>
                </a:solidFill>
                <a:latin typeface="Arial" charset="0"/>
              </a:rPr>
              <a:t>ktik</a:t>
            </a:r>
            <a:r>
              <a:rPr lang="en-GB" sz="2000" b="1">
                <a:solidFill>
                  <a:srgbClr val="000000"/>
                </a:solidFill>
                <a:latin typeface="Arial" charset="0"/>
              </a:rPr>
              <a:t> A</a:t>
            </a:r>
            <a:r>
              <a:rPr lang="tr-TR" sz="2000" b="1">
                <a:solidFill>
                  <a:srgbClr val="000000"/>
                </a:solidFill>
                <a:latin typeface="Arial" charset="0"/>
              </a:rPr>
              <a:t>s</a:t>
            </a:r>
            <a:r>
              <a:rPr lang="en-GB" sz="2000" b="1">
                <a:solidFill>
                  <a:srgbClr val="000000"/>
                </a:solidFill>
                <a:latin typeface="Arial" charset="0"/>
              </a:rPr>
              <a:t>i</a:t>
            </a:r>
            <a:r>
              <a:rPr lang="tr-TR" sz="2000" b="1">
                <a:solidFill>
                  <a:srgbClr val="000000"/>
                </a:solidFill>
                <a:latin typeface="Arial" charset="0"/>
              </a:rPr>
              <a:t>t</a:t>
            </a:r>
            <a:endParaRPr lang="en-GB" sz="2000" b="1">
              <a:solidFill>
                <a:srgbClr val="000000"/>
              </a:solidFill>
              <a:latin typeface="Arial" charset="0"/>
            </a:endParaRPr>
          </a:p>
        </p:txBody>
      </p:sp>
      <p:sp>
        <p:nvSpPr>
          <p:cNvPr id="30750" name="Text Box 31"/>
          <p:cNvSpPr txBox="1">
            <a:spLocks noChangeArrowheads="1"/>
          </p:cNvSpPr>
          <p:nvPr/>
        </p:nvSpPr>
        <p:spPr bwMode="auto">
          <a:xfrm>
            <a:off x="1143000" y="5321300"/>
            <a:ext cx="3124200" cy="396875"/>
          </a:xfrm>
          <a:prstGeom prst="rect">
            <a:avLst/>
          </a:prstGeom>
          <a:noFill/>
          <a:ln w="9525">
            <a:noFill/>
            <a:miter lim="800000"/>
            <a:headEnd/>
            <a:tailEnd/>
          </a:ln>
        </p:spPr>
        <p:txBody>
          <a:bodyPr>
            <a:spAutoFit/>
          </a:bodyPr>
          <a:lstStyle/>
          <a:p>
            <a:pPr>
              <a:spcBef>
                <a:spcPct val="50000"/>
              </a:spcBef>
            </a:pPr>
            <a:r>
              <a:rPr lang="en-GB" sz="2000" b="1">
                <a:solidFill>
                  <a:srgbClr val="000000"/>
                </a:solidFill>
                <a:latin typeface="Arial" charset="0"/>
              </a:rPr>
              <a:t>Aerobi</a:t>
            </a:r>
            <a:r>
              <a:rPr lang="tr-TR" sz="2000" b="1">
                <a:solidFill>
                  <a:srgbClr val="000000"/>
                </a:solidFill>
                <a:latin typeface="Arial" charset="0"/>
              </a:rPr>
              <a:t>k</a:t>
            </a:r>
            <a:r>
              <a:rPr lang="en-GB" sz="2000" b="1">
                <a:solidFill>
                  <a:srgbClr val="000000"/>
                </a:solidFill>
                <a:latin typeface="Arial" charset="0"/>
              </a:rPr>
              <a:t> s</a:t>
            </a:r>
            <a:r>
              <a:rPr lang="tr-TR" sz="2000" b="1">
                <a:solidFill>
                  <a:srgbClr val="000000"/>
                </a:solidFill>
                <a:latin typeface="Arial" charset="0"/>
              </a:rPr>
              <a:t>i</a:t>
            </a:r>
            <a:r>
              <a:rPr lang="en-GB" sz="2000" b="1">
                <a:solidFill>
                  <a:srgbClr val="000000"/>
                </a:solidFill>
                <a:latin typeface="Arial" charset="0"/>
              </a:rPr>
              <a:t>stem</a:t>
            </a:r>
          </a:p>
        </p:txBody>
      </p:sp>
      <p:sp>
        <p:nvSpPr>
          <p:cNvPr id="30751" name="Text Box 32"/>
          <p:cNvSpPr txBox="1">
            <a:spLocks noChangeArrowheads="1"/>
          </p:cNvSpPr>
          <p:nvPr/>
        </p:nvSpPr>
        <p:spPr bwMode="auto">
          <a:xfrm>
            <a:off x="1143000" y="1965325"/>
            <a:ext cx="304800" cy="733425"/>
          </a:xfrm>
          <a:prstGeom prst="rect">
            <a:avLst/>
          </a:prstGeom>
          <a:noFill/>
          <a:ln w="9525">
            <a:noFill/>
            <a:miter lim="800000"/>
            <a:headEnd/>
            <a:tailEnd/>
          </a:ln>
        </p:spPr>
        <p:txBody>
          <a:bodyPr lIns="18000" tIns="0" rIns="18000" bIns="0">
            <a:spAutoFit/>
          </a:bodyPr>
          <a:lstStyle/>
          <a:p>
            <a:pPr>
              <a:lnSpc>
                <a:spcPct val="80000"/>
              </a:lnSpc>
            </a:pPr>
            <a:r>
              <a:rPr lang="en-GB" sz="2000" b="1">
                <a:latin typeface="Arial" charset="0"/>
              </a:rPr>
              <a:t>ATP</a:t>
            </a:r>
          </a:p>
        </p:txBody>
      </p:sp>
      <p:pic>
        <p:nvPicPr>
          <p:cNvPr id="30752" name="Picture 33" descr="sprinter"/>
          <p:cNvPicPr>
            <a:picLocks noChangeAspect="1" noChangeArrowheads="1"/>
          </p:cNvPicPr>
          <p:nvPr/>
        </p:nvPicPr>
        <p:blipFill>
          <a:blip r:embed="rId4" cstate="print"/>
          <a:srcRect/>
          <a:stretch>
            <a:fillRect/>
          </a:stretch>
        </p:blipFill>
        <p:spPr bwMode="auto">
          <a:xfrm>
            <a:off x="5867400" y="2276475"/>
            <a:ext cx="1117600" cy="1651000"/>
          </a:xfrm>
          <a:prstGeom prst="rect">
            <a:avLst/>
          </a:prstGeom>
          <a:noFill/>
          <a:ln w="9525">
            <a:noFill/>
            <a:miter lim="800000"/>
            <a:headEnd/>
            <a:tailEnd/>
          </a:ln>
        </p:spPr>
      </p:pic>
      <p:pic>
        <p:nvPicPr>
          <p:cNvPr id="30753" name="Picture 34" descr="j0202195"/>
          <p:cNvPicPr>
            <a:picLocks noChangeAspect="1" noChangeArrowheads="1"/>
          </p:cNvPicPr>
          <p:nvPr/>
        </p:nvPicPr>
        <p:blipFill>
          <a:blip r:embed="rId5" cstate="print"/>
          <a:srcRect/>
          <a:stretch>
            <a:fillRect/>
          </a:stretch>
        </p:blipFill>
        <p:spPr bwMode="auto">
          <a:xfrm>
            <a:off x="4743450" y="1755775"/>
            <a:ext cx="963613" cy="1457325"/>
          </a:xfrm>
          <a:prstGeom prst="rect">
            <a:avLst/>
          </a:prstGeom>
          <a:noFill/>
          <a:ln w="9525">
            <a:noFill/>
            <a:miter lim="800000"/>
            <a:headEnd/>
            <a:tailEnd/>
          </a:ln>
        </p:spPr>
      </p:pic>
      <p:pic>
        <p:nvPicPr>
          <p:cNvPr id="30754" name="Picture 35" descr="hotclimb"/>
          <p:cNvPicPr>
            <a:picLocks noChangeAspect="1" noChangeArrowheads="1"/>
          </p:cNvPicPr>
          <p:nvPr/>
        </p:nvPicPr>
        <p:blipFill>
          <a:blip r:embed="rId6" cstate="print"/>
          <a:srcRect/>
          <a:stretch>
            <a:fillRect/>
          </a:stretch>
        </p:blipFill>
        <p:spPr bwMode="auto">
          <a:xfrm>
            <a:off x="7524750" y="5229225"/>
            <a:ext cx="1619250" cy="1225550"/>
          </a:xfrm>
          <a:prstGeom prst="rect">
            <a:avLst/>
          </a:prstGeom>
          <a:noFill/>
          <a:ln w="9525">
            <a:noFill/>
            <a:miter lim="800000"/>
            <a:headEnd/>
            <a:tailEnd/>
          </a:ln>
        </p:spPr>
      </p:pic>
      <p:sp>
        <p:nvSpPr>
          <p:cNvPr id="30755" name="Text Box 36"/>
          <p:cNvSpPr txBox="1">
            <a:spLocks noChangeArrowheads="1"/>
          </p:cNvSpPr>
          <p:nvPr/>
        </p:nvSpPr>
        <p:spPr bwMode="auto">
          <a:xfrm>
            <a:off x="914400" y="1358900"/>
            <a:ext cx="609600" cy="396875"/>
          </a:xfrm>
          <a:prstGeom prst="rect">
            <a:avLst/>
          </a:prstGeom>
          <a:noFill/>
          <a:ln w="9525">
            <a:noFill/>
            <a:miter lim="800000"/>
            <a:headEnd/>
            <a:tailEnd/>
          </a:ln>
        </p:spPr>
        <p:txBody>
          <a:bodyPr>
            <a:spAutoFit/>
          </a:bodyPr>
          <a:lstStyle/>
          <a:p>
            <a:pPr>
              <a:spcBef>
                <a:spcPct val="50000"/>
              </a:spcBef>
            </a:pPr>
            <a:r>
              <a:rPr lang="en-GB" sz="2000" b="1">
                <a:latin typeface="Arial" charset="0"/>
              </a:rPr>
              <a:t>0s</a:t>
            </a:r>
          </a:p>
        </p:txBody>
      </p:sp>
      <p:sp>
        <p:nvSpPr>
          <p:cNvPr id="30756" name="Text Box 37"/>
          <p:cNvSpPr txBox="1">
            <a:spLocks noChangeArrowheads="1"/>
          </p:cNvSpPr>
          <p:nvPr/>
        </p:nvSpPr>
        <p:spPr bwMode="auto">
          <a:xfrm>
            <a:off x="3810000" y="1358900"/>
            <a:ext cx="1219200" cy="396875"/>
          </a:xfrm>
          <a:prstGeom prst="rect">
            <a:avLst/>
          </a:prstGeom>
          <a:noFill/>
          <a:ln w="9525">
            <a:noFill/>
            <a:miter lim="800000"/>
            <a:headEnd/>
            <a:tailEnd/>
          </a:ln>
        </p:spPr>
        <p:txBody>
          <a:bodyPr>
            <a:spAutoFit/>
          </a:bodyPr>
          <a:lstStyle/>
          <a:p>
            <a:pPr>
              <a:spcBef>
                <a:spcPct val="50000"/>
              </a:spcBef>
            </a:pPr>
            <a:r>
              <a:rPr lang="en-GB" sz="2000" b="1">
                <a:latin typeface="Arial" charset="0"/>
              </a:rPr>
              <a:t>1.5</a:t>
            </a:r>
            <a:r>
              <a:rPr lang="tr-TR" sz="2000" b="1">
                <a:latin typeface="Arial" charset="0"/>
              </a:rPr>
              <a:t> dk</a:t>
            </a:r>
            <a:endParaRPr lang="en-GB" sz="2000" b="1">
              <a:latin typeface="Arial" charset="0"/>
            </a:endParaRPr>
          </a:p>
        </p:txBody>
      </p:sp>
      <p:sp>
        <p:nvSpPr>
          <p:cNvPr id="30757" name="Text Box 38"/>
          <p:cNvSpPr txBox="1">
            <a:spLocks noChangeArrowheads="1"/>
          </p:cNvSpPr>
          <p:nvPr/>
        </p:nvSpPr>
        <p:spPr bwMode="auto">
          <a:xfrm>
            <a:off x="6400800" y="1358900"/>
            <a:ext cx="1066800" cy="396875"/>
          </a:xfrm>
          <a:prstGeom prst="rect">
            <a:avLst/>
          </a:prstGeom>
          <a:noFill/>
          <a:ln w="9525">
            <a:noFill/>
            <a:miter lim="800000"/>
            <a:headEnd/>
            <a:tailEnd/>
          </a:ln>
        </p:spPr>
        <p:txBody>
          <a:bodyPr>
            <a:spAutoFit/>
          </a:bodyPr>
          <a:lstStyle/>
          <a:p>
            <a:pPr>
              <a:spcBef>
                <a:spcPct val="50000"/>
              </a:spcBef>
            </a:pPr>
            <a:r>
              <a:rPr lang="en-GB" sz="2000" b="1">
                <a:latin typeface="Arial" charset="0"/>
              </a:rPr>
              <a:t>3</a:t>
            </a:r>
            <a:r>
              <a:rPr lang="tr-TR" sz="2000" b="1">
                <a:latin typeface="Arial" charset="0"/>
              </a:rPr>
              <a:t> dk</a:t>
            </a:r>
            <a:r>
              <a:rPr lang="en-GB" sz="2000" b="1">
                <a:latin typeface="Arial" charset="0"/>
              </a:rPr>
              <a:t> +</a:t>
            </a:r>
          </a:p>
        </p:txBody>
      </p:sp>
      <p:sp>
        <p:nvSpPr>
          <p:cNvPr id="30758" name="Text Box 39"/>
          <p:cNvSpPr txBox="1">
            <a:spLocks noChangeArrowheads="1"/>
          </p:cNvSpPr>
          <p:nvPr/>
        </p:nvSpPr>
        <p:spPr bwMode="auto">
          <a:xfrm>
            <a:off x="2438400" y="1358900"/>
            <a:ext cx="685800" cy="396875"/>
          </a:xfrm>
          <a:prstGeom prst="rect">
            <a:avLst/>
          </a:prstGeom>
          <a:noFill/>
          <a:ln w="9525">
            <a:noFill/>
            <a:miter lim="800000"/>
            <a:headEnd/>
            <a:tailEnd/>
          </a:ln>
        </p:spPr>
        <p:txBody>
          <a:bodyPr>
            <a:spAutoFit/>
          </a:bodyPr>
          <a:lstStyle/>
          <a:p>
            <a:pPr>
              <a:spcBef>
                <a:spcPct val="50000"/>
              </a:spcBef>
            </a:pPr>
            <a:r>
              <a:rPr lang="en-GB" sz="2000" b="1">
                <a:latin typeface="Arial" charset="0"/>
              </a:rPr>
              <a:t>10s</a:t>
            </a:r>
          </a:p>
        </p:txBody>
      </p:sp>
      <p:sp>
        <p:nvSpPr>
          <p:cNvPr id="30759" name="Text Box 40"/>
          <p:cNvSpPr txBox="1">
            <a:spLocks noChangeArrowheads="1"/>
          </p:cNvSpPr>
          <p:nvPr/>
        </p:nvSpPr>
        <p:spPr bwMode="auto">
          <a:xfrm>
            <a:off x="1295400" y="1358900"/>
            <a:ext cx="609600" cy="396875"/>
          </a:xfrm>
          <a:prstGeom prst="rect">
            <a:avLst/>
          </a:prstGeom>
          <a:noFill/>
          <a:ln w="9525">
            <a:noFill/>
            <a:miter lim="800000"/>
            <a:headEnd/>
            <a:tailEnd/>
          </a:ln>
        </p:spPr>
        <p:txBody>
          <a:bodyPr>
            <a:spAutoFit/>
          </a:bodyPr>
          <a:lstStyle/>
          <a:p>
            <a:pPr>
              <a:spcBef>
                <a:spcPct val="50000"/>
              </a:spcBef>
            </a:pPr>
            <a:r>
              <a:rPr lang="en-GB" sz="2000" b="1">
                <a:latin typeface="Arial" charset="0"/>
              </a:rPr>
              <a:t>4s</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p:txBody>
          <a:bodyPr/>
          <a:lstStyle/>
          <a:p>
            <a:pPr eaLnBrk="1" hangingPunct="1">
              <a:defRPr/>
            </a:pPr>
            <a:r>
              <a:rPr lang="tr-TR" sz="4000" smtClean="0">
                <a:solidFill>
                  <a:srgbClr val="FF0000"/>
                </a:solidFill>
              </a:rPr>
              <a:t>Antrenmanın Sinir Sistemi Üzerine Etkileri</a:t>
            </a:r>
          </a:p>
        </p:txBody>
      </p:sp>
      <p:sp>
        <p:nvSpPr>
          <p:cNvPr id="337923" name="Rectangle 3"/>
          <p:cNvSpPr>
            <a:spLocks noGrp="1" noChangeArrowheads="1"/>
          </p:cNvSpPr>
          <p:nvPr>
            <p:ph type="body" sz="half" idx="1"/>
          </p:nvPr>
        </p:nvSpPr>
        <p:spPr>
          <a:xfrm>
            <a:off x="395288" y="1844675"/>
            <a:ext cx="5905500" cy="4032250"/>
          </a:xfrm>
        </p:spPr>
        <p:txBody>
          <a:bodyPr/>
          <a:lstStyle/>
          <a:p>
            <a:pPr eaLnBrk="1" hangingPunct="1">
              <a:lnSpc>
                <a:spcPct val="90000"/>
              </a:lnSpc>
              <a:defRPr/>
            </a:pPr>
            <a:r>
              <a:rPr lang="tr-TR" sz="2000" smtClean="0"/>
              <a:t>Antrenmanla reaksiyon süresi azaltılır.</a:t>
            </a:r>
          </a:p>
          <a:p>
            <a:pPr eaLnBrk="1" hangingPunct="1">
              <a:lnSpc>
                <a:spcPct val="90000"/>
              </a:lnSpc>
              <a:defRPr/>
            </a:pPr>
            <a:endParaRPr lang="tr-TR" sz="2000" smtClean="0"/>
          </a:p>
          <a:p>
            <a:pPr eaLnBrk="1" hangingPunct="1">
              <a:lnSpc>
                <a:spcPct val="90000"/>
              </a:lnSpc>
              <a:defRPr/>
            </a:pPr>
            <a:r>
              <a:rPr lang="tr-TR" sz="2000" smtClean="0"/>
              <a:t>Kas içi ve kaslar arası koordinasyon arttırılır</a:t>
            </a:r>
          </a:p>
          <a:p>
            <a:pPr eaLnBrk="1" hangingPunct="1">
              <a:lnSpc>
                <a:spcPct val="90000"/>
              </a:lnSpc>
              <a:defRPr/>
            </a:pPr>
            <a:endParaRPr lang="tr-TR" sz="2000" smtClean="0"/>
          </a:p>
          <a:p>
            <a:pPr eaLnBrk="1" hangingPunct="1">
              <a:lnSpc>
                <a:spcPct val="90000"/>
              </a:lnSpc>
              <a:defRPr/>
            </a:pPr>
            <a:r>
              <a:rPr lang="tr-TR" sz="2000" smtClean="0"/>
              <a:t>Denge artar</a:t>
            </a:r>
          </a:p>
          <a:p>
            <a:pPr eaLnBrk="1" hangingPunct="1">
              <a:lnSpc>
                <a:spcPct val="90000"/>
              </a:lnSpc>
              <a:defRPr/>
            </a:pPr>
            <a:endParaRPr lang="tr-TR" sz="2000" smtClean="0"/>
          </a:p>
          <a:p>
            <a:pPr eaLnBrk="1" hangingPunct="1">
              <a:lnSpc>
                <a:spcPct val="90000"/>
              </a:lnSpc>
              <a:defRPr/>
            </a:pPr>
            <a:r>
              <a:rPr lang="tr-TR" sz="2000" smtClean="0"/>
              <a:t>Tekrarlanan hareketlerin,sportif becerilerin otomatikleşmesi sağlanır ve sporcunun beceri özelliği artar.</a:t>
            </a:r>
          </a:p>
          <a:p>
            <a:pPr eaLnBrk="1" hangingPunct="1">
              <a:lnSpc>
                <a:spcPct val="90000"/>
              </a:lnSpc>
              <a:buFont typeface="Wingdings" pitchFamily="2" charset="2"/>
              <a:buNone/>
              <a:defRPr/>
            </a:pPr>
            <a:endParaRPr lang="tr-TR" sz="2000" smtClean="0"/>
          </a:p>
          <a:p>
            <a:pPr eaLnBrk="1" hangingPunct="1">
              <a:lnSpc>
                <a:spcPct val="90000"/>
              </a:lnSpc>
              <a:defRPr/>
            </a:pPr>
            <a:endParaRPr lang="tr-TR" sz="2000" smtClean="0"/>
          </a:p>
        </p:txBody>
      </p:sp>
      <p:pic>
        <p:nvPicPr>
          <p:cNvPr id="337924" name="Picture 4" descr="skeleton_brachial_plexus"/>
          <p:cNvPicPr>
            <a:picLocks noChangeAspect="1" noChangeArrowheads="1"/>
          </p:cNvPicPr>
          <p:nvPr>
            <p:ph sz="quarter" idx="2"/>
          </p:nvPr>
        </p:nvPicPr>
        <p:blipFill>
          <a:blip r:embed="rId3" cstate="print"/>
          <a:srcRect/>
          <a:stretch>
            <a:fillRect/>
          </a:stretch>
        </p:blipFill>
        <p:spPr>
          <a:xfrm>
            <a:off x="6516688" y="1773238"/>
            <a:ext cx="2078037" cy="2159000"/>
          </a:xfrm>
          <a:noFill/>
        </p:spPr>
      </p:pic>
      <p:pic>
        <p:nvPicPr>
          <p:cNvPr id="337926" name="Picture 6" descr="NERVE"/>
          <p:cNvPicPr>
            <a:picLocks noChangeAspect="1" noChangeArrowheads="1"/>
          </p:cNvPicPr>
          <p:nvPr>
            <p:ph sz="quarter" idx="3"/>
          </p:nvPr>
        </p:nvPicPr>
        <p:blipFill>
          <a:blip r:embed="rId4" cstate="print"/>
          <a:srcRect/>
          <a:stretch>
            <a:fillRect/>
          </a:stretch>
        </p:blipFill>
        <p:spPr>
          <a:xfrm>
            <a:off x="6732588" y="4076700"/>
            <a:ext cx="1793875" cy="2582863"/>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7922"/>
                                        </p:tgtEl>
                                        <p:attrNameLst>
                                          <p:attrName>style.visibility</p:attrName>
                                        </p:attrNameLst>
                                      </p:cBhvr>
                                      <p:to>
                                        <p:strVal val="visible"/>
                                      </p:to>
                                    </p:set>
                                    <p:animEffect transition="in" filter="fade">
                                      <p:cBhvr>
                                        <p:cTn id="7" dur="2000"/>
                                        <p:tgtEl>
                                          <p:spTgt spid="337922"/>
                                        </p:tgtEl>
                                      </p:cBhvr>
                                    </p:animEffect>
                                  </p:childTnLst>
                                </p:cTn>
                              </p:par>
                              <p:par>
                                <p:cTn id="8" presetID="10" presetClass="entr" presetSubtype="0" fill="hold" nodeType="withEffect">
                                  <p:stCondLst>
                                    <p:cond delay="0"/>
                                  </p:stCondLst>
                                  <p:childTnLst>
                                    <p:set>
                                      <p:cBhvr>
                                        <p:cTn id="9" dur="1" fill="hold">
                                          <p:stCondLst>
                                            <p:cond delay="0"/>
                                          </p:stCondLst>
                                        </p:cTn>
                                        <p:tgtEl>
                                          <p:spTgt spid="337924"/>
                                        </p:tgtEl>
                                        <p:attrNameLst>
                                          <p:attrName>style.visibility</p:attrName>
                                        </p:attrNameLst>
                                      </p:cBhvr>
                                      <p:to>
                                        <p:strVal val="visible"/>
                                      </p:to>
                                    </p:set>
                                    <p:animEffect transition="in" filter="fade">
                                      <p:cBhvr>
                                        <p:cTn id="10" dur="2000"/>
                                        <p:tgtEl>
                                          <p:spTgt spid="337924"/>
                                        </p:tgtEl>
                                      </p:cBhvr>
                                    </p:animEffect>
                                  </p:childTnLst>
                                </p:cTn>
                              </p:par>
                              <p:par>
                                <p:cTn id="11" presetID="10" presetClass="entr" presetSubtype="0" fill="hold" nodeType="withEffect">
                                  <p:stCondLst>
                                    <p:cond delay="0"/>
                                  </p:stCondLst>
                                  <p:childTnLst>
                                    <p:set>
                                      <p:cBhvr>
                                        <p:cTn id="12" dur="1" fill="hold">
                                          <p:stCondLst>
                                            <p:cond delay="0"/>
                                          </p:stCondLst>
                                        </p:cTn>
                                        <p:tgtEl>
                                          <p:spTgt spid="337926"/>
                                        </p:tgtEl>
                                        <p:attrNameLst>
                                          <p:attrName>style.visibility</p:attrName>
                                        </p:attrNameLst>
                                      </p:cBhvr>
                                      <p:to>
                                        <p:strVal val="visible"/>
                                      </p:to>
                                    </p:set>
                                    <p:animEffect transition="in" filter="fade">
                                      <p:cBhvr>
                                        <p:cTn id="13" dur="2000"/>
                                        <p:tgtEl>
                                          <p:spTgt spid="3379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7923">
                                            <p:txEl>
                                              <p:pRg st="0" end="0"/>
                                            </p:txEl>
                                          </p:spTgt>
                                        </p:tgtEl>
                                        <p:attrNameLst>
                                          <p:attrName>style.visibility</p:attrName>
                                        </p:attrNameLst>
                                      </p:cBhvr>
                                      <p:to>
                                        <p:strVal val="visible"/>
                                      </p:to>
                                    </p:set>
                                    <p:animEffect transition="in" filter="fade">
                                      <p:cBhvr>
                                        <p:cTn id="18" dur="1000"/>
                                        <p:tgtEl>
                                          <p:spTgt spid="33792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37923">
                                            <p:txEl>
                                              <p:pRg st="2" end="2"/>
                                            </p:txEl>
                                          </p:spTgt>
                                        </p:tgtEl>
                                        <p:attrNameLst>
                                          <p:attrName>style.visibility</p:attrName>
                                        </p:attrNameLst>
                                      </p:cBhvr>
                                      <p:to>
                                        <p:strVal val="visible"/>
                                      </p:to>
                                    </p:set>
                                    <p:animEffect transition="in" filter="fade">
                                      <p:cBhvr>
                                        <p:cTn id="23" dur="1000"/>
                                        <p:tgtEl>
                                          <p:spTgt spid="3379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37923">
                                            <p:txEl>
                                              <p:pRg st="4" end="4"/>
                                            </p:txEl>
                                          </p:spTgt>
                                        </p:tgtEl>
                                        <p:attrNameLst>
                                          <p:attrName>style.visibility</p:attrName>
                                        </p:attrNameLst>
                                      </p:cBhvr>
                                      <p:to>
                                        <p:strVal val="visible"/>
                                      </p:to>
                                    </p:set>
                                    <p:animEffect transition="in" filter="fade">
                                      <p:cBhvr>
                                        <p:cTn id="28" dur="1000"/>
                                        <p:tgtEl>
                                          <p:spTgt spid="33792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37923">
                                            <p:txEl>
                                              <p:pRg st="6" end="6"/>
                                            </p:txEl>
                                          </p:spTgt>
                                        </p:tgtEl>
                                        <p:attrNameLst>
                                          <p:attrName>style.visibility</p:attrName>
                                        </p:attrNameLst>
                                      </p:cBhvr>
                                      <p:to>
                                        <p:strVal val="visible"/>
                                      </p:to>
                                    </p:set>
                                    <p:animEffect transition="in" filter="fade">
                                      <p:cBhvr>
                                        <p:cTn id="33" dur="1000"/>
                                        <p:tgtEl>
                                          <p:spTgt spid="3379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2" grpId="0"/>
      <p:bldP spid="33792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7" name="Rectangle 5"/>
          <p:cNvSpPr>
            <a:spLocks noGrp="1" noChangeArrowheads="1"/>
          </p:cNvSpPr>
          <p:nvPr>
            <p:ph type="title"/>
          </p:nvPr>
        </p:nvSpPr>
        <p:spPr/>
        <p:txBody>
          <a:bodyPr/>
          <a:lstStyle/>
          <a:p>
            <a:pPr eaLnBrk="1" hangingPunct="1">
              <a:defRPr/>
            </a:pPr>
            <a:r>
              <a:rPr lang="tr-TR" smtClean="0">
                <a:solidFill>
                  <a:srgbClr val="FF3300"/>
                </a:solidFill>
              </a:rPr>
              <a:t>SİNİR HÜCRELERİ</a:t>
            </a:r>
          </a:p>
        </p:txBody>
      </p:sp>
      <p:pic>
        <p:nvPicPr>
          <p:cNvPr id="561156" name="Picture 4" descr="nerve-cells"/>
          <p:cNvPicPr>
            <a:picLocks noChangeAspect="1" noChangeArrowheads="1"/>
          </p:cNvPicPr>
          <p:nvPr>
            <p:ph sz="half" idx="1"/>
          </p:nvPr>
        </p:nvPicPr>
        <p:blipFill>
          <a:blip r:embed="rId3" cstate="print"/>
          <a:srcRect/>
          <a:stretch>
            <a:fillRect/>
          </a:stretch>
        </p:blipFill>
        <p:spPr>
          <a:xfrm>
            <a:off x="2555875" y="1484313"/>
            <a:ext cx="3959225" cy="3717925"/>
          </a:xfrm>
          <a:noFill/>
        </p:spPr>
      </p:pic>
      <p:graphicFrame>
        <p:nvGraphicFramePr>
          <p:cNvPr id="561159" name="Object 7"/>
          <p:cNvGraphicFramePr>
            <a:graphicFrameLocks noChangeAspect="1"/>
          </p:cNvGraphicFramePr>
          <p:nvPr>
            <p:ph sz="half" idx="2"/>
          </p:nvPr>
        </p:nvGraphicFramePr>
        <p:xfrm>
          <a:off x="2195513" y="5273675"/>
          <a:ext cx="4608512" cy="1584325"/>
        </p:xfrm>
        <a:graphic>
          <a:graphicData uri="http://schemas.openxmlformats.org/presentationml/2006/ole">
            <p:oleObj spid="_x0000_s3074" name="Bit Eşlem Resmi" r:id="rId4" imgW="3600000" imgH="1238423" progId="Paint.Picture">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61157"/>
                                        </p:tgtEl>
                                        <p:attrNameLst>
                                          <p:attrName>style.visibility</p:attrName>
                                        </p:attrNameLst>
                                      </p:cBhvr>
                                      <p:to>
                                        <p:strVal val="visible"/>
                                      </p:to>
                                    </p:set>
                                    <p:animEffect transition="in" filter="fade">
                                      <p:cBhvr>
                                        <p:cTn id="7" dur="2000"/>
                                        <p:tgtEl>
                                          <p:spTgt spid="561157"/>
                                        </p:tgtEl>
                                      </p:cBhvr>
                                    </p:animEffect>
                                  </p:childTnLst>
                                </p:cTn>
                              </p:par>
                              <p:par>
                                <p:cTn id="8" presetID="10" presetClass="entr" presetSubtype="0" fill="hold" nodeType="withEffect">
                                  <p:stCondLst>
                                    <p:cond delay="0"/>
                                  </p:stCondLst>
                                  <p:childTnLst>
                                    <p:set>
                                      <p:cBhvr>
                                        <p:cTn id="9" dur="1" fill="hold">
                                          <p:stCondLst>
                                            <p:cond delay="0"/>
                                          </p:stCondLst>
                                        </p:cTn>
                                        <p:tgtEl>
                                          <p:spTgt spid="561156"/>
                                        </p:tgtEl>
                                        <p:attrNameLst>
                                          <p:attrName>style.visibility</p:attrName>
                                        </p:attrNameLst>
                                      </p:cBhvr>
                                      <p:to>
                                        <p:strVal val="visible"/>
                                      </p:to>
                                    </p:set>
                                    <p:animEffect transition="in" filter="fade">
                                      <p:cBhvr>
                                        <p:cTn id="10" dur="2000"/>
                                        <p:tgtEl>
                                          <p:spTgt spid="561156"/>
                                        </p:tgtEl>
                                      </p:cBhvr>
                                    </p:animEffect>
                                  </p:childTnLst>
                                </p:cTn>
                              </p:par>
                              <p:par>
                                <p:cTn id="11" presetID="10" presetClass="entr" presetSubtype="0" fill="hold" nodeType="withEffect">
                                  <p:stCondLst>
                                    <p:cond delay="0"/>
                                  </p:stCondLst>
                                  <p:childTnLst>
                                    <p:set>
                                      <p:cBhvr>
                                        <p:cTn id="12" dur="1" fill="hold">
                                          <p:stCondLst>
                                            <p:cond delay="0"/>
                                          </p:stCondLst>
                                        </p:cTn>
                                        <p:tgtEl>
                                          <p:spTgt spid="561159"/>
                                        </p:tgtEl>
                                        <p:attrNameLst>
                                          <p:attrName>style.visibility</p:attrName>
                                        </p:attrNameLst>
                                      </p:cBhvr>
                                      <p:to>
                                        <p:strVal val="visible"/>
                                      </p:to>
                                    </p:set>
                                    <p:animEffect transition="in" filter="fade">
                                      <p:cBhvr>
                                        <p:cTn id="13" dur="2000"/>
                                        <p:tgtEl>
                                          <p:spTgt spid="561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7"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p:txBody>
          <a:bodyPr/>
          <a:lstStyle/>
          <a:p>
            <a:pPr eaLnBrk="1" hangingPunct="1">
              <a:defRPr/>
            </a:pPr>
            <a:r>
              <a:rPr lang="tr-TR" sz="4000" smtClean="0">
                <a:solidFill>
                  <a:srgbClr val="FF0000"/>
                </a:solidFill>
              </a:rPr>
              <a:t>Antrenmanın Vücut Kompozisyonu Üzerine Etkileri</a:t>
            </a:r>
          </a:p>
        </p:txBody>
      </p:sp>
      <p:sp>
        <p:nvSpPr>
          <p:cNvPr id="347139" name="Rectangle 3"/>
          <p:cNvSpPr>
            <a:spLocks noGrp="1" noChangeArrowheads="1"/>
          </p:cNvSpPr>
          <p:nvPr>
            <p:ph type="body" sz="half" idx="1"/>
          </p:nvPr>
        </p:nvSpPr>
        <p:spPr>
          <a:xfrm>
            <a:off x="457200" y="1600200"/>
            <a:ext cx="5627688" cy="4924425"/>
          </a:xfrm>
        </p:spPr>
        <p:txBody>
          <a:bodyPr/>
          <a:lstStyle/>
          <a:p>
            <a:pPr eaLnBrk="1" hangingPunct="1">
              <a:defRPr/>
            </a:pPr>
            <a:r>
              <a:rPr lang="tr-TR" sz="2400" smtClean="0"/>
              <a:t>Toplam vücut yağının azalması</a:t>
            </a:r>
          </a:p>
          <a:p>
            <a:pPr eaLnBrk="1" hangingPunct="1">
              <a:defRPr/>
            </a:pPr>
            <a:endParaRPr lang="tr-TR" sz="2400" smtClean="0"/>
          </a:p>
          <a:p>
            <a:pPr eaLnBrk="1" hangingPunct="1">
              <a:defRPr/>
            </a:pPr>
            <a:r>
              <a:rPr lang="tr-TR" sz="2400" smtClean="0"/>
              <a:t>Vücudun zayıf bölgelerinin ağırlığında değişiklik olmaz veya hafif artış görülür</a:t>
            </a:r>
          </a:p>
          <a:p>
            <a:pPr eaLnBrk="1" hangingPunct="1">
              <a:defRPr/>
            </a:pPr>
            <a:endParaRPr lang="tr-TR" sz="2400" smtClean="0"/>
          </a:p>
          <a:p>
            <a:pPr eaLnBrk="1" hangingPunct="1">
              <a:defRPr/>
            </a:pPr>
            <a:r>
              <a:rPr lang="tr-TR" sz="2400" smtClean="0"/>
              <a:t>Vücut kaslarının tonusu (yoğunluğu) artar</a:t>
            </a:r>
          </a:p>
          <a:p>
            <a:pPr eaLnBrk="1" hangingPunct="1">
              <a:defRPr/>
            </a:pPr>
            <a:endParaRPr lang="tr-TR" sz="2400" smtClean="0"/>
          </a:p>
          <a:p>
            <a:pPr eaLnBrk="1" hangingPunct="1">
              <a:defRPr/>
            </a:pPr>
            <a:r>
              <a:rPr lang="tr-TR" sz="2400" smtClean="0"/>
              <a:t>Vücut ağırlığında azalma</a:t>
            </a:r>
          </a:p>
        </p:txBody>
      </p:sp>
      <p:pic>
        <p:nvPicPr>
          <p:cNvPr id="347140" name="Picture 4" descr="fit,0"/>
          <p:cNvPicPr>
            <a:picLocks noChangeAspect="1" noChangeArrowheads="1"/>
          </p:cNvPicPr>
          <p:nvPr>
            <p:ph sz="half" idx="2"/>
          </p:nvPr>
        </p:nvPicPr>
        <p:blipFill>
          <a:blip r:embed="rId3" cstate="print"/>
          <a:srcRect/>
          <a:stretch>
            <a:fillRect/>
          </a:stretch>
        </p:blipFill>
        <p:spPr>
          <a:xfrm>
            <a:off x="6283325" y="2060575"/>
            <a:ext cx="2425700" cy="338455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7138"/>
                                        </p:tgtEl>
                                        <p:attrNameLst>
                                          <p:attrName>style.visibility</p:attrName>
                                        </p:attrNameLst>
                                      </p:cBhvr>
                                      <p:to>
                                        <p:strVal val="visible"/>
                                      </p:to>
                                    </p:set>
                                    <p:animEffect transition="in" filter="fade">
                                      <p:cBhvr>
                                        <p:cTn id="7" dur="2000"/>
                                        <p:tgtEl>
                                          <p:spTgt spid="347138"/>
                                        </p:tgtEl>
                                      </p:cBhvr>
                                    </p:animEffect>
                                  </p:childTnLst>
                                </p:cTn>
                              </p:par>
                              <p:par>
                                <p:cTn id="8" presetID="10" presetClass="entr" presetSubtype="0" fill="hold" nodeType="withEffect">
                                  <p:stCondLst>
                                    <p:cond delay="0"/>
                                  </p:stCondLst>
                                  <p:childTnLst>
                                    <p:set>
                                      <p:cBhvr>
                                        <p:cTn id="9" dur="1" fill="hold">
                                          <p:stCondLst>
                                            <p:cond delay="0"/>
                                          </p:stCondLst>
                                        </p:cTn>
                                        <p:tgtEl>
                                          <p:spTgt spid="347140"/>
                                        </p:tgtEl>
                                        <p:attrNameLst>
                                          <p:attrName>style.visibility</p:attrName>
                                        </p:attrNameLst>
                                      </p:cBhvr>
                                      <p:to>
                                        <p:strVal val="visible"/>
                                      </p:to>
                                    </p:set>
                                    <p:animEffect transition="in" filter="fade">
                                      <p:cBhvr>
                                        <p:cTn id="10" dur="2000"/>
                                        <p:tgtEl>
                                          <p:spTgt spid="34714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7139">
                                            <p:txEl>
                                              <p:pRg st="0" end="0"/>
                                            </p:txEl>
                                          </p:spTgt>
                                        </p:tgtEl>
                                        <p:attrNameLst>
                                          <p:attrName>style.visibility</p:attrName>
                                        </p:attrNameLst>
                                      </p:cBhvr>
                                      <p:to>
                                        <p:strVal val="visible"/>
                                      </p:to>
                                    </p:set>
                                    <p:animEffect transition="in" filter="fade">
                                      <p:cBhvr>
                                        <p:cTn id="15" dur="1000"/>
                                        <p:tgtEl>
                                          <p:spTgt spid="34713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7139">
                                            <p:txEl>
                                              <p:pRg st="2" end="2"/>
                                            </p:txEl>
                                          </p:spTgt>
                                        </p:tgtEl>
                                        <p:attrNameLst>
                                          <p:attrName>style.visibility</p:attrName>
                                        </p:attrNameLst>
                                      </p:cBhvr>
                                      <p:to>
                                        <p:strVal val="visible"/>
                                      </p:to>
                                    </p:set>
                                    <p:animEffect transition="in" filter="fade">
                                      <p:cBhvr>
                                        <p:cTn id="20" dur="1000"/>
                                        <p:tgtEl>
                                          <p:spTgt spid="34713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47139">
                                            <p:txEl>
                                              <p:pRg st="4" end="4"/>
                                            </p:txEl>
                                          </p:spTgt>
                                        </p:tgtEl>
                                        <p:attrNameLst>
                                          <p:attrName>style.visibility</p:attrName>
                                        </p:attrNameLst>
                                      </p:cBhvr>
                                      <p:to>
                                        <p:strVal val="visible"/>
                                      </p:to>
                                    </p:set>
                                    <p:animEffect transition="in" filter="fade">
                                      <p:cBhvr>
                                        <p:cTn id="25" dur="1000"/>
                                        <p:tgtEl>
                                          <p:spTgt spid="34713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47139">
                                            <p:txEl>
                                              <p:pRg st="6" end="6"/>
                                            </p:txEl>
                                          </p:spTgt>
                                        </p:tgtEl>
                                        <p:attrNameLst>
                                          <p:attrName>style.visibility</p:attrName>
                                        </p:attrNameLst>
                                      </p:cBhvr>
                                      <p:to>
                                        <p:strVal val="visible"/>
                                      </p:to>
                                    </p:set>
                                    <p:animEffect transition="in" filter="fade">
                                      <p:cBhvr>
                                        <p:cTn id="30" dur="1000"/>
                                        <p:tgtEl>
                                          <p:spTgt spid="3471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7138" grpId="0"/>
      <p:bldP spid="34713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lstStyle/>
          <a:p>
            <a:pPr eaLnBrk="1" hangingPunct="1">
              <a:defRPr/>
            </a:pPr>
            <a:r>
              <a:rPr lang="tr-TR" sz="4000" smtClean="0">
                <a:solidFill>
                  <a:srgbClr val="FF3300"/>
                </a:solidFill>
              </a:rPr>
              <a:t>Antrenmanın Psikoloji Üzerine Etkileri</a:t>
            </a:r>
          </a:p>
        </p:txBody>
      </p:sp>
      <p:sp>
        <p:nvSpPr>
          <p:cNvPr id="519171" name="Rectangle 3"/>
          <p:cNvSpPr>
            <a:spLocks noGrp="1" noChangeArrowheads="1"/>
          </p:cNvSpPr>
          <p:nvPr>
            <p:ph type="body" sz="half" idx="1"/>
          </p:nvPr>
        </p:nvSpPr>
        <p:spPr>
          <a:xfrm>
            <a:off x="250825" y="1412875"/>
            <a:ext cx="5543550" cy="5257800"/>
          </a:xfrm>
        </p:spPr>
        <p:txBody>
          <a:bodyPr/>
          <a:lstStyle/>
          <a:p>
            <a:pPr eaLnBrk="1" hangingPunct="1">
              <a:defRPr/>
            </a:pPr>
            <a:r>
              <a:rPr lang="tr-TR" sz="1800" b="1" smtClean="0"/>
              <a:t>Gelişen zihinsel performans ve düşünme yeteneği</a:t>
            </a:r>
          </a:p>
          <a:p>
            <a:pPr eaLnBrk="1" hangingPunct="1">
              <a:defRPr/>
            </a:pPr>
            <a:endParaRPr lang="tr-TR" sz="1800" b="1" smtClean="0"/>
          </a:p>
          <a:p>
            <a:pPr eaLnBrk="1" hangingPunct="1">
              <a:defRPr/>
            </a:pPr>
            <a:r>
              <a:rPr lang="tr-TR" sz="1800" b="1" smtClean="0"/>
              <a:t>Pozitif bakış açısı</a:t>
            </a:r>
          </a:p>
          <a:p>
            <a:pPr eaLnBrk="1" hangingPunct="1">
              <a:defRPr/>
            </a:pPr>
            <a:endParaRPr lang="tr-TR" sz="1800" b="1" smtClean="0"/>
          </a:p>
          <a:p>
            <a:pPr eaLnBrk="1" hangingPunct="1">
              <a:defRPr/>
            </a:pPr>
            <a:r>
              <a:rPr lang="tr-TR" sz="1800" b="1" smtClean="0"/>
              <a:t>Daha fazla kendine saygı</a:t>
            </a:r>
          </a:p>
          <a:p>
            <a:pPr eaLnBrk="1" hangingPunct="1">
              <a:defRPr/>
            </a:pPr>
            <a:endParaRPr lang="tr-TR" sz="1800" b="1" smtClean="0"/>
          </a:p>
          <a:p>
            <a:pPr eaLnBrk="1" hangingPunct="1">
              <a:defRPr/>
            </a:pPr>
            <a:r>
              <a:rPr lang="tr-TR" sz="1800" b="1" smtClean="0"/>
              <a:t>Rahat ve kesintisiz uyku</a:t>
            </a:r>
          </a:p>
          <a:p>
            <a:pPr eaLnBrk="1" hangingPunct="1">
              <a:defRPr/>
            </a:pPr>
            <a:endParaRPr lang="tr-TR" sz="1800" b="1" smtClean="0"/>
          </a:p>
          <a:p>
            <a:pPr eaLnBrk="1" hangingPunct="1">
              <a:defRPr/>
            </a:pPr>
            <a:r>
              <a:rPr lang="tr-TR" sz="1800" b="1" smtClean="0"/>
              <a:t>Azalan endişe ve kuruntular</a:t>
            </a:r>
          </a:p>
          <a:p>
            <a:pPr eaLnBrk="1" hangingPunct="1">
              <a:defRPr/>
            </a:pPr>
            <a:endParaRPr lang="tr-TR" sz="1800" b="1" smtClean="0"/>
          </a:p>
          <a:p>
            <a:pPr eaLnBrk="1" hangingPunct="1">
              <a:defRPr/>
            </a:pPr>
            <a:r>
              <a:rPr lang="tr-TR" sz="1800" b="1" smtClean="0"/>
              <a:t>Zeka gelişimi</a:t>
            </a:r>
          </a:p>
          <a:p>
            <a:pPr eaLnBrk="1" hangingPunct="1">
              <a:defRPr/>
            </a:pPr>
            <a:endParaRPr lang="tr-TR" sz="1800" b="1" smtClean="0"/>
          </a:p>
          <a:p>
            <a:pPr eaLnBrk="1" hangingPunct="1">
              <a:defRPr/>
            </a:pPr>
            <a:r>
              <a:rPr lang="tr-TR" sz="1800" b="1" smtClean="0"/>
              <a:t>Sosyal İletişim </a:t>
            </a:r>
          </a:p>
          <a:p>
            <a:pPr eaLnBrk="1" hangingPunct="1">
              <a:defRPr/>
            </a:pPr>
            <a:endParaRPr lang="tr-TR" sz="1800" b="1" smtClean="0"/>
          </a:p>
          <a:p>
            <a:pPr eaLnBrk="1" hangingPunct="1">
              <a:defRPr/>
            </a:pPr>
            <a:r>
              <a:rPr lang="tr-TR" sz="1800" b="1" smtClean="0"/>
              <a:t>Mücadele Yeteneği…</a:t>
            </a:r>
            <a:endParaRPr lang="tr-TR" sz="2400" b="1" smtClean="0"/>
          </a:p>
        </p:txBody>
      </p:sp>
      <p:pic>
        <p:nvPicPr>
          <p:cNvPr id="519172" name="Picture 4" descr="Dscf1255"/>
          <p:cNvPicPr>
            <a:picLocks noChangeAspect="1" noChangeArrowheads="1"/>
          </p:cNvPicPr>
          <p:nvPr>
            <p:ph sz="quarter" idx="2"/>
          </p:nvPr>
        </p:nvPicPr>
        <p:blipFill>
          <a:blip r:embed="rId2" cstate="print"/>
          <a:srcRect/>
          <a:stretch>
            <a:fillRect/>
          </a:stretch>
        </p:blipFill>
        <p:spPr>
          <a:xfrm>
            <a:off x="5651500" y="1600200"/>
            <a:ext cx="2808288" cy="2098675"/>
          </a:xfrm>
          <a:noFill/>
        </p:spPr>
      </p:pic>
      <p:pic>
        <p:nvPicPr>
          <p:cNvPr id="519174" name="Picture 6" descr="TeamCheer"/>
          <p:cNvPicPr>
            <a:picLocks noChangeAspect="1" noChangeArrowheads="1"/>
          </p:cNvPicPr>
          <p:nvPr>
            <p:ph sz="quarter" idx="3"/>
          </p:nvPr>
        </p:nvPicPr>
        <p:blipFill>
          <a:blip r:embed="rId3" cstate="print"/>
          <a:srcRect/>
          <a:stretch>
            <a:fillRect/>
          </a:stretch>
        </p:blipFill>
        <p:spPr>
          <a:xfrm>
            <a:off x="5867400" y="4365625"/>
            <a:ext cx="2201863" cy="223202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9170"/>
                                        </p:tgtEl>
                                        <p:attrNameLst>
                                          <p:attrName>style.visibility</p:attrName>
                                        </p:attrNameLst>
                                      </p:cBhvr>
                                      <p:to>
                                        <p:strVal val="visible"/>
                                      </p:to>
                                    </p:set>
                                    <p:animEffect transition="in" filter="fade">
                                      <p:cBhvr>
                                        <p:cTn id="7" dur="2000"/>
                                        <p:tgtEl>
                                          <p:spTgt spid="519170"/>
                                        </p:tgtEl>
                                      </p:cBhvr>
                                    </p:animEffect>
                                  </p:childTnLst>
                                </p:cTn>
                              </p:par>
                              <p:par>
                                <p:cTn id="8" presetID="10" presetClass="entr" presetSubtype="0" fill="hold" nodeType="withEffect">
                                  <p:stCondLst>
                                    <p:cond delay="0"/>
                                  </p:stCondLst>
                                  <p:childTnLst>
                                    <p:set>
                                      <p:cBhvr>
                                        <p:cTn id="9" dur="1" fill="hold">
                                          <p:stCondLst>
                                            <p:cond delay="0"/>
                                          </p:stCondLst>
                                        </p:cTn>
                                        <p:tgtEl>
                                          <p:spTgt spid="519172"/>
                                        </p:tgtEl>
                                        <p:attrNameLst>
                                          <p:attrName>style.visibility</p:attrName>
                                        </p:attrNameLst>
                                      </p:cBhvr>
                                      <p:to>
                                        <p:strVal val="visible"/>
                                      </p:to>
                                    </p:set>
                                    <p:animEffect transition="in" filter="fade">
                                      <p:cBhvr>
                                        <p:cTn id="10" dur="2000"/>
                                        <p:tgtEl>
                                          <p:spTgt spid="519172"/>
                                        </p:tgtEl>
                                      </p:cBhvr>
                                    </p:animEffect>
                                  </p:childTnLst>
                                </p:cTn>
                              </p:par>
                              <p:par>
                                <p:cTn id="11" presetID="10" presetClass="entr" presetSubtype="0" fill="hold" nodeType="withEffect">
                                  <p:stCondLst>
                                    <p:cond delay="0"/>
                                  </p:stCondLst>
                                  <p:childTnLst>
                                    <p:set>
                                      <p:cBhvr>
                                        <p:cTn id="12" dur="1" fill="hold">
                                          <p:stCondLst>
                                            <p:cond delay="0"/>
                                          </p:stCondLst>
                                        </p:cTn>
                                        <p:tgtEl>
                                          <p:spTgt spid="519174"/>
                                        </p:tgtEl>
                                        <p:attrNameLst>
                                          <p:attrName>style.visibility</p:attrName>
                                        </p:attrNameLst>
                                      </p:cBhvr>
                                      <p:to>
                                        <p:strVal val="visible"/>
                                      </p:to>
                                    </p:set>
                                    <p:animEffect transition="in" filter="fade">
                                      <p:cBhvr>
                                        <p:cTn id="13" dur="2000"/>
                                        <p:tgtEl>
                                          <p:spTgt spid="519174"/>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19171">
                                            <p:txEl>
                                              <p:pRg st="0" end="0"/>
                                            </p:txEl>
                                          </p:spTgt>
                                        </p:tgtEl>
                                        <p:attrNameLst>
                                          <p:attrName>style.visibility</p:attrName>
                                        </p:attrNameLst>
                                      </p:cBhvr>
                                      <p:to>
                                        <p:strVal val="visible"/>
                                      </p:to>
                                    </p:set>
                                    <p:animEffect transition="in" filter="fade">
                                      <p:cBhvr>
                                        <p:cTn id="17" dur="2000"/>
                                        <p:tgtEl>
                                          <p:spTgt spid="519171">
                                            <p:txEl>
                                              <p:pRg st="0" end="0"/>
                                            </p:txEl>
                                          </p:spTgt>
                                        </p:tgtEl>
                                      </p:cBhvr>
                                    </p:animEffect>
                                  </p:childTnLst>
                                </p:cTn>
                              </p:par>
                            </p:childTnLst>
                          </p:cTn>
                        </p:par>
                        <p:par>
                          <p:cTn id="18" fill="hold">
                            <p:stCondLst>
                              <p:cond delay="4000"/>
                            </p:stCondLst>
                            <p:childTnLst>
                              <p:par>
                                <p:cTn id="19" presetID="10" presetClass="entr" presetSubtype="0" fill="hold" nodeType="afterEffect">
                                  <p:stCondLst>
                                    <p:cond delay="0"/>
                                  </p:stCondLst>
                                  <p:childTnLst>
                                    <p:set>
                                      <p:cBhvr>
                                        <p:cTn id="20" dur="1" fill="hold">
                                          <p:stCondLst>
                                            <p:cond delay="0"/>
                                          </p:stCondLst>
                                        </p:cTn>
                                        <p:tgtEl>
                                          <p:spTgt spid="519171">
                                            <p:txEl>
                                              <p:pRg st="2" end="2"/>
                                            </p:txEl>
                                          </p:spTgt>
                                        </p:tgtEl>
                                        <p:attrNameLst>
                                          <p:attrName>style.visibility</p:attrName>
                                        </p:attrNameLst>
                                      </p:cBhvr>
                                      <p:to>
                                        <p:strVal val="visible"/>
                                      </p:to>
                                    </p:set>
                                    <p:animEffect transition="in" filter="fade">
                                      <p:cBhvr>
                                        <p:cTn id="21" dur="2000"/>
                                        <p:tgtEl>
                                          <p:spTgt spid="519171">
                                            <p:txEl>
                                              <p:pRg st="2" end="2"/>
                                            </p:txEl>
                                          </p:spTgt>
                                        </p:tgtEl>
                                      </p:cBhvr>
                                    </p:animEffect>
                                  </p:childTnLst>
                                </p:cTn>
                              </p:par>
                            </p:childTnLst>
                          </p:cTn>
                        </p:par>
                        <p:par>
                          <p:cTn id="22" fill="hold">
                            <p:stCondLst>
                              <p:cond delay="6000"/>
                            </p:stCondLst>
                            <p:childTnLst>
                              <p:par>
                                <p:cTn id="23" presetID="10" presetClass="entr" presetSubtype="0" fill="hold" nodeType="afterEffect">
                                  <p:stCondLst>
                                    <p:cond delay="0"/>
                                  </p:stCondLst>
                                  <p:childTnLst>
                                    <p:set>
                                      <p:cBhvr>
                                        <p:cTn id="24" dur="1" fill="hold">
                                          <p:stCondLst>
                                            <p:cond delay="0"/>
                                          </p:stCondLst>
                                        </p:cTn>
                                        <p:tgtEl>
                                          <p:spTgt spid="519171">
                                            <p:txEl>
                                              <p:pRg st="4" end="4"/>
                                            </p:txEl>
                                          </p:spTgt>
                                        </p:tgtEl>
                                        <p:attrNameLst>
                                          <p:attrName>style.visibility</p:attrName>
                                        </p:attrNameLst>
                                      </p:cBhvr>
                                      <p:to>
                                        <p:strVal val="visible"/>
                                      </p:to>
                                    </p:set>
                                    <p:animEffect transition="in" filter="fade">
                                      <p:cBhvr>
                                        <p:cTn id="25" dur="2000"/>
                                        <p:tgtEl>
                                          <p:spTgt spid="519171">
                                            <p:txEl>
                                              <p:pRg st="4" end="4"/>
                                            </p:txEl>
                                          </p:spTgt>
                                        </p:tgtEl>
                                      </p:cBhvr>
                                    </p:animEffect>
                                  </p:childTnLst>
                                </p:cTn>
                              </p:par>
                            </p:childTnLst>
                          </p:cTn>
                        </p:par>
                        <p:par>
                          <p:cTn id="26" fill="hold">
                            <p:stCondLst>
                              <p:cond delay="8000"/>
                            </p:stCondLst>
                            <p:childTnLst>
                              <p:par>
                                <p:cTn id="27" presetID="10" presetClass="entr" presetSubtype="0" fill="hold" nodeType="afterEffect">
                                  <p:stCondLst>
                                    <p:cond delay="0"/>
                                  </p:stCondLst>
                                  <p:childTnLst>
                                    <p:set>
                                      <p:cBhvr>
                                        <p:cTn id="28" dur="1" fill="hold">
                                          <p:stCondLst>
                                            <p:cond delay="0"/>
                                          </p:stCondLst>
                                        </p:cTn>
                                        <p:tgtEl>
                                          <p:spTgt spid="519171">
                                            <p:txEl>
                                              <p:pRg st="6" end="6"/>
                                            </p:txEl>
                                          </p:spTgt>
                                        </p:tgtEl>
                                        <p:attrNameLst>
                                          <p:attrName>style.visibility</p:attrName>
                                        </p:attrNameLst>
                                      </p:cBhvr>
                                      <p:to>
                                        <p:strVal val="visible"/>
                                      </p:to>
                                    </p:set>
                                    <p:animEffect transition="in" filter="fade">
                                      <p:cBhvr>
                                        <p:cTn id="29" dur="2000"/>
                                        <p:tgtEl>
                                          <p:spTgt spid="519171">
                                            <p:txEl>
                                              <p:pRg st="6" end="6"/>
                                            </p:txEl>
                                          </p:spTgt>
                                        </p:tgtEl>
                                      </p:cBhvr>
                                    </p:animEffect>
                                  </p:childTnLst>
                                </p:cTn>
                              </p:par>
                            </p:childTnLst>
                          </p:cTn>
                        </p:par>
                        <p:par>
                          <p:cTn id="30" fill="hold">
                            <p:stCondLst>
                              <p:cond delay="10000"/>
                            </p:stCondLst>
                            <p:childTnLst>
                              <p:par>
                                <p:cTn id="31" presetID="10" presetClass="entr" presetSubtype="0" fill="hold" nodeType="afterEffect">
                                  <p:stCondLst>
                                    <p:cond delay="0"/>
                                  </p:stCondLst>
                                  <p:childTnLst>
                                    <p:set>
                                      <p:cBhvr>
                                        <p:cTn id="32" dur="1" fill="hold">
                                          <p:stCondLst>
                                            <p:cond delay="0"/>
                                          </p:stCondLst>
                                        </p:cTn>
                                        <p:tgtEl>
                                          <p:spTgt spid="519171">
                                            <p:txEl>
                                              <p:pRg st="8" end="8"/>
                                            </p:txEl>
                                          </p:spTgt>
                                        </p:tgtEl>
                                        <p:attrNameLst>
                                          <p:attrName>style.visibility</p:attrName>
                                        </p:attrNameLst>
                                      </p:cBhvr>
                                      <p:to>
                                        <p:strVal val="visible"/>
                                      </p:to>
                                    </p:set>
                                    <p:animEffect transition="in" filter="fade">
                                      <p:cBhvr>
                                        <p:cTn id="33" dur="2000"/>
                                        <p:tgtEl>
                                          <p:spTgt spid="519171">
                                            <p:txEl>
                                              <p:pRg st="8" end="8"/>
                                            </p:txEl>
                                          </p:spTgt>
                                        </p:tgtEl>
                                      </p:cBhvr>
                                    </p:animEffect>
                                  </p:childTnLst>
                                </p:cTn>
                              </p:par>
                            </p:childTnLst>
                          </p:cTn>
                        </p:par>
                        <p:par>
                          <p:cTn id="34" fill="hold">
                            <p:stCondLst>
                              <p:cond delay="12000"/>
                            </p:stCondLst>
                            <p:childTnLst>
                              <p:par>
                                <p:cTn id="35" presetID="10" presetClass="entr" presetSubtype="0" fill="hold" nodeType="afterEffect">
                                  <p:stCondLst>
                                    <p:cond delay="0"/>
                                  </p:stCondLst>
                                  <p:childTnLst>
                                    <p:set>
                                      <p:cBhvr>
                                        <p:cTn id="36" dur="1" fill="hold">
                                          <p:stCondLst>
                                            <p:cond delay="0"/>
                                          </p:stCondLst>
                                        </p:cTn>
                                        <p:tgtEl>
                                          <p:spTgt spid="519171">
                                            <p:txEl>
                                              <p:pRg st="10" end="10"/>
                                            </p:txEl>
                                          </p:spTgt>
                                        </p:tgtEl>
                                        <p:attrNameLst>
                                          <p:attrName>style.visibility</p:attrName>
                                        </p:attrNameLst>
                                      </p:cBhvr>
                                      <p:to>
                                        <p:strVal val="visible"/>
                                      </p:to>
                                    </p:set>
                                    <p:animEffect transition="in" filter="fade">
                                      <p:cBhvr>
                                        <p:cTn id="37" dur="2000"/>
                                        <p:tgtEl>
                                          <p:spTgt spid="519171">
                                            <p:txEl>
                                              <p:pRg st="10" end="10"/>
                                            </p:txEl>
                                          </p:spTgt>
                                        </p:tgtEl>
                                      </p:cBhvr>
                                    </p:animEffect>
                                  </p:childTnLst>
                                </p:cTn>
                              </p:par>
                            </p:childTnLst>
                          </p:cTn>
                        </p:par>
                        <p:par>
                          <p:cTn id="38" fill="hold">
                            <p:stCondLst>
                              <p:cond delay="14000"/>
                            </p:stCondLst>
                            <p:childTnLst>
                              <p:par>
                                <p:cTn id="39" presetID="10" presetClass="entr" presetSubtype="0" fill="hold" nodeType="afterEffect">
                                  <p:stCondLst>
                                    <p:cond delay="0"/>
                                  </p:stCondLst>
                                  <p:childTnLst>
                                    <p:set>
                                      <p:cBhvr>
                                        <p:cTn id="40" dur="1" fill="hold">
                                          <p:stCondLst>
                                            <p:cond delay="0"/>
                                          </p:stCondLst>
                                        </p:cTn>
                                        <p:tgtEl>
                                          <p:spTgt spid="519171">
                                            <p:txEl>
                                              <p:pRg st="12" end="12"/>
                                            </p:txEl>
                                          </p:spTgt>
                                        </p:tgtEl>
                                        <p:attrNameLst>
                                          <p:attrName>style.visibility</p:attrName>
                                        </p:attrNameLst>
                                      </p:cBhvr>
                                      <p:to>
                                        <p:strVal val="visible"/>
                                      </p:to>
                                    </p:set>
                                    <p:animEffect transition="in" filter="fade">
                                      <p:cBhvr>
                                        <p:cTn id="41" dur="2000"/>
                                        <p:tgtEl>
                                          <p:spTgt spid="519171">
                                            <p:txEl>
                                              <p:pRg st="12" end="12"/>
                                            </p:txEl>
                                          </p:spTgt>
                                        </p:tgtEl>
                                      </p:cBhvr>
                                    </p:animEffect>
                                  </p:childTnLst>
                                </p:cTn>
                              </p:par>
                            </p:childTnLst>
                          </p:cTn>
                        </p:par>
                        <p:par>
                          <p:cTn id="42" fill="hold">
                            <p:stCondLst>
                              <p:cond delay="16000"/>
                            </p:stCondLst>
                            <p:childTnLst>
                              <p:par>
                                <p:cTn id="43" presetID="10" presetClass="entr" presetSubtype="0" fill="hold" nodeType="afterEffect">
                                  <p:stCondLst>
                                    <p:cond delay="0"/>
                                  </p:stCondLst>
                                  <p:childTnLst>
                                    <p:set>
                                      <p:cBhvr>
                                        <p:cTn id="44" dur="1" fill="hold">
                                          <p:stCondLst>
                                            <p:cond delay="0"/>
                                          </p:stCondLst>
                                        </p:cTn>
                                        <p:tgtEl>
                                          <p:spTgt spid="519171">
                                            <p:txEl>
                                              <p:pRg st="14" end="14"/>
                                            </p:txEl>
                                          </p:spTgt>
                                        </p:tgtEl>
                                        <p:attrNameLst>
                                          <p:attrName>style.visibility</p:attrName>
                                        </p:attrNameLst>
                                      </p:cBhvr>
                                      <p:to>
                                        <p:strVal val="visible"/>
                                      </p:to>
                                    </p:set>
                                    <p:animEffect transition="in" filter="fade">
                                      <p:cBhvr>
                                        <p:cTn id="45" dur="2000"/>
                                        <p:tgtEl>
                                          <p:spTgt spid="51917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0"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defRPr/>
            </a:pPr>
            <a:r>
              <a:rPr lang="tr-TR" sz="4000" smtClean="0">
                <a:solidFill>
                  <a:srgbClr val="FF0000"/>
                </a:solidFill>
              </a:rPr>
              <a:t>Antrenmanın Genel Sağlık Üzerine Etkileri</a:t>
            </a:r>
          </a:p>
        </p:txBody>
      </p:sp>
      <p:sp>
        <p:nvSpPr>
          <p:cNvPr id="348163" name="Rectangle 3"/>
          <p:cNvSpPr>
            <a:spLocks noGrp="1" noChangeArrowheads="1"/>
          </p:cNvSpPr>
          <p:nvPr>
            <p:ph type="body" sz="half" idx="1"/>
          </p:nvPr>
        </p:nvSpPr>
        <p:spPr>
          <a:xfrm>
            <a:off x="457200" y="1600200"/>
            <a:ext cx="8075613" cy="5257800"/>
          </a:xfrm>
        </p:spPr>
        <p:txBody>
          <a:bodyPr/>
          <a:lstStyle/>
          <a:p>
            <a:pPr eaLnBrk="1" hangingPunct="1">
              <a:lnSpc>
                <a:spcPct val="80000"/>
              </a:lnSpc>
              <a:defRPr/>
            </a:pPr>
            <a:r>
              <a:rPr lang="tr-TR" sz="2000" b="1" smtClean="0"/>
              <a:t>Fiziksel aktiviteler kandaki trigliserit düzeyini düşürür. Trigliseritle beraber kolesterol azalır ve HDL/LDL oranı, HDL lehine yükselir.</a:t>
            </a:r>
          </a:p>
          <a:p>
            <a:pPr eaLnBrk="1" hangingPunct="1">
              <a:lnSpc>
                <a:spcPct val="80000"/>
              </a:lnSpc>
              <a:defRPr/>
            </a:pPr>
            <a:endParaRPr lang="tr-TR" sz="2000" b="1" smtClean="0"/>
          </a:p>
          <a:p>
            <a:pPr eaLnBrk="1" hangingPunct="1">
              <a:lnSpc>
                <a:spcPct val="80000"/>
              </a:lnSpc>
              <a:defRPr/>
            </a:pPr>
            <a:r>
              <a:rPr lang="tr-TR" sz="2000" b="1" smtClean="0"/>
              <a:t>Kan basıncında düşüş görülür</a:t>
            </a:r>
          </a:p>
          <a:p>
            <a:pPr eaLnBrk="1" hangingPunct="1">
              <a:lnSpc>
                <a:spcPct val="80000"/>
              </a:lnSpc>
              <a:defRPr/>
            </a:pPr>
            <a:endParaRPr lang="tr-TR" sz="2000" b="1" smtClean="0"/>
          </a:p>
          <a:p>
            <a:pPr eaLnBrk="1" hangingPunct="1">
              <a:lnSpc>
                <a:spcPct val="80000"/>
              </a:lnSpc>
              <a:defRPr/>
            </a:pPr>
            <a:r>
              <a:rPr lang="tr-TR" sz="2000" b="1" smtClean="0"/>
              <a:t>Damar sertliğinde azalma</a:t>
            </a:r>
          </a:p>
          <a:p>
            <a:pPr eaLnBrk="1" hangingPunct="1">
              <a:lnSpc>
                <a:spcPct val="80000"/>
              </a:lnSpc>
              <a:defRPr/>
            </a:pPr>
            <a:endParaRPr lang="tr-TR" sz="2000" b="1" smtClean="0"/>
          </a:p>
          <a:p>
            <a:pPr eaLnBrk="1" hangingPunct="1">
              <a:lnSpc>
                <a:spcPct val="80000"/>
              </a:lnSpc>
              <a:defRPr/>
            </a:pPr>
            <a:r>
              <a:rPr lang="tr-TR" sz="2000" b="1" smtClean="0"/>
              <a:t>Kan pıhtılaşma mekanizmaları üzerinde olumlu etki</a:t>
            </a:r>
          </a:p>
          <a:p>
            <a:pPr eaLnBrk="1" hangingPunct="1">
              <a:lnSpc>
                <a:spcPct val="80000"/>
              </a:lnSpc>
              <a:defRPr/>
            </a:pPr>
            <a:endParaRPr lang="tr-TR" sz="2000" b="1" smtClean="0"/>
          </a:p>
          <a:p>
            <a:pPr eaLnBrk="1" hangingPunct="1">
              <a:lnSpc>
                <a:spcPct val="80000"/>
              </a:lnSpc>
              <a:defRPr/>
            </a:pPr>
            <a:r>
              <a:rPr lang="tr-TR" sz="2000" b="1" smtClean="0"/>
              <a:t>Paffenbarger ve arkadaşlarının yapmış oldukları bir araştırmada da sportif faaliyetlere katılan bayan ve erkeklerin, kansere yakalanma riskinin daha az olduğu belirtilmiştir.</a:t>
            </a:r>
          </a:p>
          <a:p>
            <a:pPr eaLnBrk="1" hangingPunct="1">
              <a:lnSpc>
                <a:spcPct val="80000"/>
              </a:lnSpc>
              <a:defRPr/>
            </a:pPr>
            <a:endParaRPr lang="tr-TR" sz="2000" b="1" smtClean="0"/>
          </a:p>
          <a:p>
            <a:pPr eaLnBrk="1" hangingPunct="1">
              <a:lnSpc>
                <a:spcPct val="80000"/>
              </a:lnSpc>
              <a:defRPr/>
            </a:pPr>
            <a:r>
              <a:rPr lang="tr-TR" sz="2000" b="1" smtClean="0"/>
              <a:t>Yapılan son çalışmalar düzenli yapılan alıştırmaların kansere, dolaşım sistemi vb. hastalıklara karşı bağışıklık sistemini güçlendirdiğini savunmaktadır.</a:t>
            </a:r>
          </a:p>
          <a:p>
            <a:pPr eaLnBrk="1" hangingPunct="1">
              <a:lnSpc>
                <a:spcPct val="80000"/>
              </a:lnSpc>
              <a:buFont typeface="Wingdings" pitchFamily="2" charset="2"/>
              <a:buNone/>
              <a:defRPr/>
            </a:pPr>
            <a:endParaRPr lang="tr-TR" sz="1800" smtClean="0"/>
          </a:p>
        </p:txBody>
      </p:sp>
      <p:pic>
        <p:nvPicPr>
          <p:cNvPr id="348164" name="Picture 4" descr="BUZ"/>
          <p:cNvPicPr>
            <a:picLocks noChangeAspect="1" noChangeArrowheads="1"/>
          </p:cNvPicPr>
          <p:nvPr>
            <p:ph sz="half" idx="2"/>
          </p:nvPr>
        </p:nvPicPr>
        <p:blipFill>
          <a:blip r:embed="rId3" cstate="print"/>
          <a:srcRect/>
          <a:stretch>
            <a:fillRect/>
          </a:stretch>
        </p:blipFill>
        <p:spPr>
          <a:xfrm>
            <a:off x="6227763" y="2276475"/>
            <a:ext cx="2454275" cy="1636713"/>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8162"/>
                                        </p:tgtEl>
                                        <p:attrNameLst>
                                          <p:attrName>style.visibility</p:attrName>
                                        </p:attrNameLst>
                                      </p:cBhvr>
                                      <p:to>
                                        <p:strVal val="visible"/>
                                      </p:to>
                                    </p:set>
                                    <p:animEffect transition="in" filter="fade">
                                      <p:cBhvr>
                                        <p:cTn id="7" dur="2000"/>
                                        <p:tgtEl>
                                          <p:spTgt spid="3481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48163">
                                            <p:txEl>
                                              <p:pRg st="0" end="0"/>
                                            </p:txEl>
                                          </p:spTgt>
                                        </p:tgtEl>
                                        <p:attrNameLst>
                                          <p:attrName>style.visibility</p:attrName>
                                        </p:attrNameLst>
                                      </p:cBhvr>
                                      <p:to>
                                        <p:strVal val="visible"/>
                                      </p:to>
                                    </p:set>
                                    <p:animEffect transition="in" filter="fade">
                                      <p:cBhvr>
                                        <p:cTn id="12" dur="1000"/>
                                        <p:tgtEl>
                                          <p:spTgt spid="34816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48163">
                                            <p:txEl>
                                              <p:pRg st="2" end="2"/>
                                            </p:txEl>
                                          </p:spTgt>
                                        </p:tgtEl>
                                        <p:attrNameLst>
                                          <p:attrName>style.visibility</p:attrName>
                                        </p:attrNameLst>
                                      </p:cBhvr>
                                      <p:to>
                                        <p:strVal val="visible"/>
                                      </p:to>
                                    </p:set>
                                    <p:animEffect transition="in" filter="fade">
                                      <p:cBhvr>
                                        <p:cTn id="17" dur="1000"/>
                                        <p:tgtEl>
                                          <p:spTgt spid="34816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48164"/>
                                        </p:tgtEl>
                                        <p:attrNameLst>
                                          <p:attrName>style.visibility</p:attrName>
                                        </p:attrNameLst>
                                      </p:cBhvr>
                                      <p:to>
                                        <p:strVal val="visible"/>
                                      </p:to>
                                    </p:set>
                                    <p:animEffect transition="in" filter="fade">
                                      <p:cBhvr>
                                        <p:cTn id="20" dur="2000"/>
                                        <p:tgtEl>
                                          <p:spTgt spid="34816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48163">
                                            <p:txEl>
                                              <p:pRg st="4" end="4"/>
                                            </p:txEl>
                                          </p:spTgt>
                                        </p:tgtEl>
                                        <p:attrNameLst>
                                          <p:attrName>style.visibility</p:attrName>
                                        </p:attrNameLst>
                                      </p:cBhvr>
                                      <p:to>
                                        <p:strVal val="visible"/>
                                      </p:to>
                                    </p:set>
                                    <p:animEffect transition="in" filter="fade">
                                      <p:cBhvr>
                                        <p:cTn id="25" dur="1000"/>
                                        <p:tgtEl>
                                          <p:spTgt spid="34816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48163">
                                            <p:txEl>
                                              <p:pRg st="6" end="6"/>
                                            </p:txEl>
                                          </p:spTgt>
                                        </p:tgtEl>
                                        <p:attrNameLst>
                                          <p:attrName>style.visibility</p:attrName>
                                        </p:attrNameLst>
                                      </p:cBhvr>
                                      <p:to>
                                        <p:strVal val="visible"/>
                                      </p:to>
                                    </p:set>
                                    <p:animEffect transition="in" filter="fade">
                                      <p:cBhvr>
                                        <p:cTn id="30" dur="1000"/>
                                        <p:tgtEl>
                                          <p:spTgt spid="34816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48163">
                                            <p:txEl>
                                              <p:pRg st="8" end="8"/>
                                            </p:txEl>
                                          </p:spTgt>
                                        </p:tgtEl>
                                        <p:attrNameLst>
                                          <p:attrName>style.visibility</p:attrName>
                                        </p:attrNameLst>
                                      </p:cBhvr>
                                      <p:to>
                                        <p:strVal val="visible"/>
                                      </p:to>
                                    </p:set>
                                    <p:animEffect transition="in" filter="fade">
                                      <p:cBhvr>
                                        <p:cTn id="35" dur="1000"/>
                                        <p:tgtEl>
                                          <p:spTgt spid="34816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48163">
                                            <p:txEl>
                                              <p:pRg st="10" end="10"/>
                                            </p:txEl>
                                          </p:spTgt>
                                        </p:tgtEl>
                                        <p:attrNameLst>
                                          <p:attrName>style.visibility</p:attrName>
                                        </p:attrNameLst>
                                      </p:cBhvr>
                                      <p:to>
                                        <p:strVal val="visible"/>
                                      </p:to>
                                    </p:set>
                                    <p:animEffect transition="in" filter="fade">
                                      <p:cBhvr>
                                        <p:cTn id="40" dur="1000"/>
                                        <p:tgtEl>
                                          <p:spTgt spid="3481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2" grpId="0"/>
      <p:bldP spid="34816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p:cNvSpPr>
            <a:spLocks noGrp="1" noChangeArrowheads="1"/>
          </p:cNvSpPr>
          <p:nvPr>
            <p:ph type="title"/>
          </p:nvPr>
        </p:nvSpPr>
        <p:spPr>
          <a:xfrm>
            <a:off x="395288" y="2060575"/>
            <a:ext cx="8229600" cy="2808288"/>
          </a:xfrm>
        </p:spPr>
        <p:txBody>
          <a:bodyPr/>
          <a:lstStyle/>
          <a:p>
            <a:pPr eaLnBrk="1" hangingPunct="1">
              <a:defRPr/>
            </a:pPr>
            <a:r>
              <a:rPr lang="tr-TR" sz="5400" smtClean="0">
                <a:solidFill>
                  <a:srgbClr val="CC0000"/>
                </a:solidFill>
              </a:rPr>
              <a:t>ANTRENMAN </a:t>
            </a:r>
            <a:br>
              <a:rPr lang="tr-TR" sz="5400" smtClean="0">
                <a:solidFill>
                  <a:srgbClr val="CC0000"/>
                </a:solidFill>
              </a:rPr>
            </a:br>
            <a:r>
              <a:rPr lang="tr-TR" sz="5400" smtClean="0">
                <a:solidFill>
                  <a:srgbClr val="CC0000"/>
                </a:solidFill>
              </a:rPr>
              <a:t>ve </a:t>
            </a:r>
            <a:br>
              <a:rPr lang="tr-TR" sz="5400" smtClean="0">
                <a:solidFill>
                  <a:srgbClr val="CC0000"/>
                </a:solidFill>
              </a:rPr>
            </a:br>
            <a:r>
              <a:rPr lang="tr-TR" sz="5400" smtClean="0">
                <a:solidFill>
                  <a:srgbClr val="CC0000"/>
                </a:solidFill>
              </a:rPr>
              <a:t>İLKELERİ</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6578"/>
                                        </p:tgtEl>
                                        <p:attrNameLst>
                                          <p:attrName>style.visibility</p:attrName>
                                        </p:attrNameLst>
                                      </p:cBhvr>
                                      <p:to>
                                        <p:strVal val="visible"/>
                                      </p:to>
                                    </p:set>
                                    <p:animEffect transition="in" filter="fade">
                                      <p:cBhvr>
                                        <p:cTn id="7" dur="2000"/>
                                        <p:tgtEl>
                                          <p:spTgt spid="536578"/>
                                        </p:tgtEl>
                                      </p:cBhvr>
                                    </p:animEffect>
                                  </p:childTnLst>
                                </p:cTn>
                              </p:par>
                            </p:childTnLst>
                          </p:cTn>
                        </p:par>
                        <p:par>
                          <p:cTn id="8" fill="hold">
                            <p:stCondLst>
                              <p:cond delay="2000"/>
                            </p:stCondLst>
                            <p:childTnLst>
                              <p:par>
                                <p:cTn id="9" presetID="3" presetClass="emph" presetSubtype="2" fill="hold" grpId="1" nodeType="afterEffect">
                                  <p:stCondLst>
                                    <p:cond delay="0"/>
                                  </p:stCondLst>
                                  <p:childTnLst>
                                    <p:animClr clrSpc="rgb" dir="cw">
                                      <p:cBhvr override="childStyle">
                                        <p:cTn id="10" dur="2000" fill="hold"/>
                                        <p:tgtEl>
                                          <p:spTgt spid="536578"/>
                                        </p:tgtEl>
                                        <p:attrNameLst>
                                          <p:attrName>style.color</p:attrName>
                                        </p:attrNameLst>
                                      </p:cBhvr>
                                      <p:to>
                                        <a:srgbClr val="FFFF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78" grpId="0"/>
      <p:bldP spid="536578" grpId="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p:txBody>
          <a:bodyPr/>
          <a:lstStyle/>
          <a:p>
            <a:pPr eaLnBrk="1" hangingPunct="1">
              <a:defRPr/>
            </a:pPr>
            <a:r>
              <a:rPr lang="tr-TR" smtClean="0">
                <a:solidFill>
                  <a:srgbClr val="FF0000"/>
                </a:solidFill>
              </a:rPr>
              <a:t>Antrenman ve </a:t>
            </a:r>
            <a:r>
              <a:rPr lang="tr-TR" smtClean="0">
                <a:solidFill>
                  <a:srgbClr val="FF3300"/>
                </a:solidFill>
              </a:rPr>
              <a:t>İlkeleri</a:t>
            </a:r>
          </a:p>
        </p:txBody>
      </p:sp>
      <p:sp>
        <p:nvSpPr>
          <p:cNvPr id="339971" name="Rectangle 3"/>
          <p:cNvSpPr>
            <a:spLocks noGrp="1" noChangeArrowheads="1"/>
          </p:cNvSpPr>
          <p:nvPr>
            <p:ph type="body" idx="1"/>
          </p:nvPr>
        </p:nvSpPr>
        <p:spPr/>
        <p:txBody>
          <a:bodyPr/>
          <a:lstStyle/>
          <a:p>
            <a:pPr marL="609600" indent="-609600" eaLnBrk="1" hangingPunct="1">
              <a:lnSpc>
                <a:spcPct val="80000"/>
              </a:lnSpc>
              <a:defRPr/>
            </a:pPr>
            <a:r>
              <a:rPr lang="tr-TR" sz="2400" smtClean="0"/>
              <a:t>Antrenman yoluyla istenilen amaçlara ulaşabilmek için de her antrenman planlanmış, iyi organize edilmiş  ve uygulanabilir olmalıdır. </a:t>
            </a:r>
          </a:p>
          <a:p>
            <a:pPr marL="609600" indent="-609600" eaLnBrk="1" hangingPunct="1">
              <a:lnSpc>
                <a:spcPct val="80000"/>
              </a:lnSpc>
              <a:defRPr/>
            </a:pPr>
            <a:endParaRPr lang="tr-TR" sz="2400" smtClean="0"/>
          </a:p>
          <a:p>
            <a:pPr marL="609600" indent="-609600" eaLnBrk="1" hangingPunct="1">
              <a:lnSpc>
                <a:spcPct val="80000"/>
              </a:lnSpc>
              <a:defRPr/>
            </a:pPr>
            <a:r>
              <a:rPr lang="tr-TR" sz="2400" smtClean="0"/>
              <a:t>Bu nedenle öğretici, bir antrenmanı oluştururken bazı ilkeleri planlamanın içerisine almalıdır:</a:t>
            </a:r>
          </a:p>
          <a:p>
            <a:pPr marL="609600" indent="-609600" eaLnBrk="1" hangingPunct="1">
              <a:lnSpc>
                <a:spcPct val="80000"/>
              </a:lnSpc>
              <a:buFont typeface="Wingdings" pitchFamily="2" charset="2"/>
              <a:buNone/>
              <a:defRPr/>
            </a:pPr>
            <a:endParaRPr lang="tr-TR" sz="2400" smtClean="0"/>
          </a:p>
          <a:p>
            <a:pPr marL="609600" indent="-609600" eaLnBrk="1" hangingPunct="1">
              <a:lnSpc>
                <a:spcPct val="80000"/>
              </a:lnSpc>
              <a:buFont typeface="Wingdings" pitchFamily="2" charset="2"/>
              <a:buAutoNum type="arabicPeriod"/>
              <a:defRPr/>
            </a:pPr>
            <a:r>
              <a:rPr lang="tr-TR" sz="2400" smtClean="0">
                <a:solidFill>
                  <a:srgbClr val="FFFF00"/>
                </a:solidFill>
              </a:rPr>
              <a:t>Antrenmanın Amaçları</a:t>
            </a:r>
          </a:p>
          <a:p>
            <a:pPr marL="609600" indent="-609600" eaLnBrk="1" hangingPunct="1">
              <a:lnSpc>
                <a:spcPct val="80000"/>
              </a:lnSpc>
              <a:buFont typeface="Wingdings" pitchFamily="2" charset="2"/>
              <a:buAutoNum type="arabicPeriod"/>
              <a:defRPr/>
            </a:pPr>
            <a:r>
              <a:rPr lang="tr-TR" sz="2400" smtClean="0">
                <a:solidFill>
                  <a:srgbClr val="FFFF00"/>
                </a:solidFill>
              </a:rPr>
              <a:t>Antrenmanın İçeriği</a:t>
            </a:r>
          </a:p>
          <a:p>
            <a:pPr marL="609600" indent="-609600" eaLnBrk="1" hangingPunct="1">
              <a:lnSpc>
                <a:spcPct val="80000"/>
              </a:lnSpc>
              <a:buFont typeface="Wingdings" pitchFamily="2" charset="2"/>
              <a:buAutoNum type="arabicPeriod"/>
              <a:defRPr/>
            </a:pPr>
            <a:r>
              <a:rPr lang="tr-TR" sz="2400" smtClean="0">
                <a:solidFill>
                  <a:srgbClr val="FFFF00"/>
                </a:solidFill>
              </a:rPr>
              <a:t>Antrenman Araç ve Gereçleri</a:t>
            </a:r>
          </a:p>
          <a:p>
            <a:pPr marL="609600" indent="-609600" eaLnBrk="1" hangingPunct="1">
              <a:lnSpc>
                <a:spcPct val="80000"/>
              </a:lnSpc>
              <a:buFont typeface="Wingdings" pitchFamily="2" charset="2"/>
              <a:buAutoNum type="arabicPeriod"/>
              <a:defRPr/>
            </a:pPr>
            <a:r>
              <a:rPr lang="tr-TR" sz="2400" smtClean="0">
                <a:solidFill>
                  <a:srgbClr val="FFFF00"/>
                </a:solidFill>
              </a:rPr>
              <a:t>Antrenman Metotları</a:t>
            </a:r>
          </a:p>
          <a:p>
            <a:pPr marL="609600" indent="-609600" eaLnBrk="1" hangingPunct="1">
              <a:lnSpc>
                <a:spcPct val="80000"/>
              </a:lnSpc>
              <a:buFont typeface="Wingdings" pitchFamily="2" charset="2"/>
              <a:buNone/>
              <a:defRPr/>
            </a:pPr>
            <a:endParaRPr lang="tr-TR" sz="24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9970"/>
                                        </p:tgtEl>
                                        <p:attrNameLst>
                                          <p:attrName>style.visibility</p:attrName>
                                        </p:attrNameLst>
                                      </p:cBhvr>
                                      <p:to>
                                        <p:strVal val="visible"/>
                                      </p:to>
                                    </p:set>
                                    <p:animEffect transition="in" filter="fade">
                                      <p:cBhvr>
                                        <p:cTn id="7" dur="2000"/>
                                        <p:tgtEl>
                                          <p:spTgt spid="3399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9971">
                                            <p:txEl>
                                              <p:pRg st="0" end="0"/>
                                            </p:txEl>
                                          </p:spTgt>
                                        </p:tgtEl>
                                        <p:attrNameLst>
                                          <p:attrName>style.visibility</p:attrName>
                                        </p:attrNameLst>
                                      </p:cBhvr>
                                      <p:to>
                                        <p:strVal val="visible"/>
                                      </p:to>
                                    </p:set>
                                    <p:animEffect transition="in" filter="fade">
                                      <p:cBhvr>
                                        <p:cTn id="12" dur="2000"/>
                                        <p:tgtEl>
                                          <p:spTgt spid="3399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9971">
                                            <p:txEl>
                                              <p:pRg st="2" end="2"/>
                                            </p:txEl>
                                          </p:spTgt>
                                        </p:tgtEl>
                                        <p:attrNameLst>
                                          <p:attrName>style.visibility</p:attrName>
                                        </p:attrNameLst>
                                      </p:cBhvr>
                                      <p:to>
                                        <p:strVal val="visible"/>
                                      </p:to>
                                    </p:set>
                                    <p:animEffect transition="in" filter="fade">
                                      <p:cBhvr>
                                        <p:cTn id="17" dur="2000"/>
                                        <p:tgtEl>
                                          <p:spTgt spid="339971">
                                            <p:txEl>
                                              <p:pRg st="2" end="2"/>
                                            </p:txEl>
                                          </p:spTgt>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339971">
                                            <p:txEl>
                                              <p:pRg st="4" end="4"/>
                                            </p:txEl>
                                          </p:spTgt>
                                        </p:tgtEl>
                                        <p:attrNameLst>
                                          <p:attrName>style.visibility</p:attrName>
                                        </p:attrNameLst>
                                      </p:cBhvr>
                                      <p:to>
                                        <p:strVal val="visible"/>
                                      </p:to>
                                    </p:set>
                                    <p:animEffect transition="in" filter="fade">
                                      <p:cBhvr>
                                        <p:cTn id="21" dur="2000"/>
                                        <p:tgtEl>
                                          <p:spTgt spid="339971">
                                            <p:txEl>
                                              <p:pRg st="4" end="4"/>
                                            </p:txEl>
                                          </p:spTgt>
                                        </p:tgtEl>
                                      </p:cBhvr>
                                    </p:animEffect>
                                  </p:childTnLst>
                                </p:cTn>
                              </p:par>
                            </p:childTnLst>
                          </p:cTn>
                        </p:par>
                        <p:par>
                          <p:cTn id="22" fill="hold">
                            <p:stCondLst>
                              <p:cond delay="4000"/>
                            </p:stCondLst>
                            <p:childTnLst>
                              <p:par>
                                <p:cTn id="23" presetID="10" presetClass="entr" presetSubtype="0" fill="hold" grpId="0" nodeType="afterEffect">
                                  <p:stCondLst>
                                    <p:cond delay="0"/>
                                  </p:stCondLst>
                                  <p:childTnLst>
                                    <p:set>
                                      <p:cBhvr>
                                        <p:cTn id="24" dur="1" fill="hold">
                                          <p:stCondLst>
                                            <p:cond delay="0"/>
                                          </p:stCondLst>
                                        </p:cTn>
                                        <p:tgtEl>
                                          <p:spTgt spid="339971">
                                            <p:txEl>
                                              <p:pRg st="5" end="5"/>
                                            </p:txEl>
                                          </p:spTgt>
                                        </p:tgtEl>
                                        <p:attrNameLst>
                                          <p:attrName>style.visibility</p:attrName>
                                        </p:attrNameLst>
                                      </p:cBhvr>
                                      <p:to>
                                        <p:strVal val="visible"/>
                                      </p:to>
                                    </p:set>
                                    <p:animEffect transition="in" filter="fade">
                                      <p:cBhvr>
                                        <p:cTn id="25" dur="2000"/>
                                        <p:tgtEl>
                                          <p:spTgt spid="339971">
                                            <p:txEl>
                                              <p:pRg st="5" end="5"/>
                                            </p:txEl>
                                          </p:spTgt>
                                        </p:tgtEl>
                                      </p:cBhvr>
                                    </p:animEffect>
                                  </p:childTnLst>
                                </p:cTn>
                              </p:par>
                            </p:childTnLst>
                          </p:cTn>
                        </p:par>
                        <p:par>
                          <p:cTn id="26" fill="hold">
                            <p:stCondLst>
                              <p:cond delay="6000"/>
                            </p:stCondLst>
                            <p:childTnLst>
                              <p:par>
                                <p:cTn id="27" presetID="10" presetClass="entr" presetSubtype="0" fill="hold" grpId="0" nodeType="afterEffect">
                                  <p:stCondLst>
                                    <p:cond delay="0"/>
                                  </p:stCondLst>
                                  <p:childTnLst>
                                    <p:set>
                                      <p:cBhvr>
                                        <p:cTn id="28" dur="1" fill="hold">
                                          <p:stCondLst>
                                            <p:cond delay="0"/>
                                          </p:stCondLst>
                                        </p:cTn>
                                        <p:tgtEl>
                                          <p:spTgt spid="339971">
                                            <p:txEl>
                                              <p:pRg st="6" end="6"/>
                                            </p:txEl>
                                          </p:spTgt>
                                        </p:tgtEl>
                                        <p:attrNameLst>
                                          <p:attrName>style.visibility</p:attrName>
                                        </p:attrNameLst>
                                      </p:cBhvr>
                                      <p:to>
                                        <p:strVal val="visible"/>
                                      </p:to>
                                    </p:set>
                                    <p:animEffect transition="in" filter="fade">
                                      <p:cBhvr>
                                        <p:cTn id="29" dur="2000"/>
                                        <p:tgtEl>
                                          <p:spTgt spid="339971">
                                            <p:txEl>
                                              <p:pRg st="6" end="6"/>
                                            </p:txEl>
                                          </p:spTgt>
                                        </p:tgtEl>
                                      </p:cBhvr>
                                    </p:animEffect>
                                  </p:childTnLst>
                                </p:cTn>
                              </p:par>
                            </p:childTnLst>
                          </p:cTn>
                        </p:par>
                        <p:par>
                          <p:cTn id="30" fill="hold">
                            <p:stCondLst>
                              <p:cond delay="8000"/>
                            </p:stCondLst>
                            <p:childTnLst>
                              <p:par>
                                <p:cTn id="31" presetID="10" presetClass="entr" presetSubtype="0" fill="hold" grpId="0" nodeType="afterEffect">
                                  <p:stCondLst>
                                    <p:cond delay="0"/>
                                  </p:stCondLst>
                                  <p:childTnLst>
                                    <p:set>
                                      <p:cBhvr>
                                        <p:cTn id="32" dur="1" fill="hold">
                                          <p:stCondLst>
                                            <p:cond delay="0"/>
                                          </p:stCondLst>
                                        </p:cTn>
                                        <p:tgtEl>
                                          <p:spTgt spid="339971">
                                            <p:txEl>
                                              <p:pRg st="7" end="7"/>
                                            </p:txEl>
                                          </p:spTgt>
                                        </p:tgtEl>
                                        <p:attrNameLst>
                                          <p:attrName>style.visibility</p:attrName>
                                        </p:attrNameLst>
                                      </p:cBhvr>
                                      <p:to>
                                        <p:strVal val="visible"/>
                                      </p:to>
                                    </p:set>
                                    <p:animEffect transition="in" filter="fade">
                                      <p:cBhvr>
                                        <p:cTn id="33" dur="2000"/>
                                        <p:tgtEl>
                                          <p:spTgt spid="3399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0" grpId="0"/>
      <p:bldP spid="339971"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p:txBody>
          <a:bodyPr/>
          <a:lstStyle/>
          <a:p>
            <a:pPr eaLnBrk="1" hangingPunct="1">
              <a:defRPr/>
            </a:pPr>
            <a:r>
              <a:rPr lang="tr-TR" smtClean="0">
                <a:solidFill>
                  <a:srgbClr val="FF0000"/>
                </a:solidFill>
              </a:rPr>
              <a:t>ANTRENMAN BİLGİSİ</a:t>
            </a:r>
          </a:p>
        </p:txBody>
      </p:sp>
      <p:sp>
        <p:nvSpPr>
          <p:cNvPr id="302083" name="Rectangle 3"/>
          <p:cNvSpPr>
            <a:spLocks noGrp="1" noChangeArrowheads="1"/>
          </p:cNvSpPr>
          <p:nvPr>
            <p:ph type="body" idx="1"/>
          </p:nvPr>
        </p:nvSpPr>
        <p:spPr/>
        <p:txBody>
          <a:bodyPr/>
          <a:lstStyle/>
          <a:p>
            <a:pPr algn="ctr" eaLnBrk="1" hangingPunct="1">
              <a:buFont typeface="Wingdings" pitchFamily="2" charset="2"/>
              <a:buNone/>
              <a:defRPr/>
            </a:pPr>
            <a:r>
              <a:rPr lang="tr-TR" sz="2400" smtClean="0"/>
              <a:t>Sporun bilimsel olarak yapıldığı ülkelerde antrenman süreci çok yönlü alıştırmalara, gözlemlere ve uygulamalara konu olmuştur. Bütün bu çalışmaların değerlendirilmesi sonucu “</a:t>
            </a:r>
            <a:r>
              <a:rPr lang="tr-TR" sz="2400" smtClean="0">
                <a:solidFill>
                  <a:srgbClr val="FFFF00"/>
                </a:solidFill>
              </a:rPr>
              <a:t>Antrenman Bilgisi</a:t>
            </a:r>
            <a:r>
              <a:rPr lang="tr-TR" sz="2400" smtClean="0"/>
              <a:t>” doğmuştur.</a:t>
            </a:r>
          </a:p>
          <a:p>
            <a:pPr eaLnBrk="1" hangingPunct="1">
              <a:defRPr/>
            </a:pPr>
            <a:endParaRPr lang="tr-TR" sz="2400" smtClean="0"/>
          </a:p>
          <a:p>
            <a:pPr eaLnBrk="1" hangingPunct="1">
              <a:defRPr/>
            </a:pPr>
            <a:endParaRPr lang="tr-TR" smtClean="0"/>
          </a:p>
        </p:txBody>
      </p:sp>
      <p:pic>
        <p:nvPicPr>
          <p:cNvPr id="302084" name="Picture 4" descr="training"/>
          <p:cNvPicPr>
            <a:picLocks noChangeAspect="1" noChangeArrowheads="1"/>
          </p:cNvPicPr>
          <p:nvPr/>
        </p:nvPicPr>
        <p:blipFill>
          <a:blip r:embed="rId3" cstate="print"/>
          <a:srcRect/>
          <a:stretch>
            <a:fillRect/>
          </a:stretch>
        </p:blipFill>
        <p:spPr bwMode="auto">
          <a:xfrm>
            <a:off x="2895600" y="3581400"/>
            <a:ext cx="3429000" cy="301942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2082"/>
                                        </p:tgtEl>
                                        <p:attrNameLst>
                                          <p:attrName>style.visibility</p:attrName>
                                        </p:attrNameLst>
                                      </p:cBhvr>
                                      <p:to>
                                        <p:strVal val="visible"/>
                                      </p:to>
                                    </p:set>
                                    <p:animEffect transition="in" filter="fade">
                                      <p:cBhvr>
                                        <p:cTn id="7" dur="2000"/>
                                        <p:tgtEl>
                                          <p:spTgt spid="302082"/>
                                        </p:tgtEl>
                                      </p:cBhvr>
                                    </p:animEffect>
                                  </p:childTnLst>
                                </p:cTn>
                              </p:par>
                              <p:par>
                                <p:cTn id="8" presetID="10" presetClass="entr" presetSubtype="0" fill="hold" nodeType="withEffect">
                                  <p:stCondLst>
                                    <p:cond delay="0"/>
                                  </p:stCondLst>
                                  <p:childTnLst>
                                    <p:set>
                                      <p:cBhvr>
                                        <p:cTn id="9" dur="1" fill="hold">
                                          <p:stCondLst>
                                            <p:cond delay="0"/>
                                          </p:stCondLst>
                                        </p:cTn>
                                        <p:tgtEl>
                                          <p:spTgt spid="302084"/>
                                        </p:tgtEl>
                                        <p:attrNameLst>
                                          <p:attrName>style.visibility</p:attrName>
                                        </p:attrNameLst>
                                      </p:cBhvr>
                                      <p:to>
                                        <p:strVal val="visible"/>
                                      </p:to>
                                    </p:set>
                                    <p:animEffect transition="in" filter="fade">
                                      <p:cBhvr>
                                        <p:cTn id="10" dur="2000"/>
                                        <p:tgtEl>
                                          <p:spTgt spid="30208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2083"/>
                                        </p:tgtEl>
                                        <p:attrNameLst>
                                          <p:attrName>style.visibility</p:attrName>
                                        </p:attrNameLst>
                                      </p:cBhvr>
                                      <p:to>
                                        <p:strVal val="visible"/>
                                      </p:to>
                                    </p:set>
                                    <p:animEffect transition="in" filter="fade">
                                      <p:cBhvr>
                                        <p:cTn id="13" dur="2000"/>
                                        <p:tgtEl>
                                          <p:spTgt spid="302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82" grpId="0"/>
      <p:bldP spid="302083"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p:txBody>
          <a:bodyPr/>
          <a:lstStyle/>
          <a:p>
            <a:pPr eaLnBrk="1" hangingPunct="1">
              <a:defRPr/>
            </a:pPr>
            <a:r>
              <a:rPr lang="tr-TR" sz="4000" smtClean="0">
                <a:solidFill>
                  <a:srgbClr val="FFFF00"/>
                </a:solidFill>
              </a:rPr>
              <a:t>1. ANTRENMANIN AMAÇLARI </a:t>
            </a:r>
            <a:r>
              <a:rPr lang="tr-TR" sz="4000" smtClean="0">
                <a:solidFill>
                  <a:schemeClr val="tx1"/>
                </a:solidFill>
              </a:rPr>
              <a:t>-1</a:t>
            </a:r>
          </a:p>
        </p:txBody>
      </p:sp>
      <p:sp>
        <p:nvSpPr>
          <p:cNvPr id="340995" name="Rectangle 3"/>
          <p:cNvSpPr>
            <a:spLocks noGrp="1" noChangeArrowheads="1"/>
          </p:cNvSpPr>
          <p:nvPr>
            <p:ph type="body" idx="1"/>
          </p:nvPr>
        </p:nvSpPr>
        <p:spPr>
          <a:xfrm>
            <a:off x="457200" y="1600200"/>
            <a:ext cx="8229600" cy="4924425"/>
          </a:xfrm>
        </p:spPr>
        <p:txBody>
          <a:bodyPr/>
          <a:lstStyle/>
          <a:p>
            <a:pPr eaLnBrk="1" hangingPunct="1">
              <a:lnSpc>
                <a:spcPct val="80000"/>
              </a:lnSpc>
              <a:defRPr/>
            </a:pPr>
            <a:r>
              <a:rPr lang="tr-TR" sz="2400" smtClean="0"/>
              <a:t>Antrenman sürecinin tüm hazırlıklarını içerir.</a:t>
            </a:r>
          </a:p>
          <a:p>
            <a:pPr eaLnBrk="1" hangingPunct="1">
              <a:lnSpc>
                <a:spcPct val="80000"/>
              </a:lnSpc>
              <a:defRPr/>
            </a:pPr>
            <a:endParaRPr lang="tr-TR" sz="2400" smtClean="0"/>
          </a:p>
          <a:p>
            <a:pPr eaLnBrk="1" hangingPunct="1">
              <a:lnSpc>
                <a:spcPct val="80000"/>
              </a:lnSpc>
              <a:defRPr/>
            </a:pPr>
            <a:r>
              <a:rPr lang="tr-TR" sz="2400" smtClean="0"/>
              <a:t>Çalışılan spor branşındaki kısa, orta ve uzun vadeli amaçlar belirlenir. Bu amaçlar doğrultusunda yapılacak olan her antrenmanın amacı, içeriği belirlenmelidir.</a:t>
            </a:r>
          </a:p>
          <a:p>
            <a:pPr eaLnBrk="1" hangingPunct="1">
              <a:lnSpc>
                <a:spcPct val="80000"/>
              </a:lnSpc>
              <a:defRPr/>
            </a:pPr>
            <a:endParaRPr lang="tr-TR" sz="2400" smtClean="0"/>
          </a:p>
          <a:p>
            <a:pPr eaLnBrk="1" hangingPunct="1">
              <a:lnSpc>
                <a:spcPct val="80000"/>
              </a:lnSpc>
              <a:defRPr/>
            </a:pPr>
            <a:r>
              <a:rPr lang="tr-TR" sz="2400" smtClean="0"/>
              <a:t>Antrenmanda öğretilecek konular belirlenir, içeriğe göre planlama yapılır.</a:t>
            </a:r>
          </a:p>
          <a:p>
            <a:pPr eaLnBrk="1" hangingPunct="1">
              <a:lnSpc>
                <a:spcPct val="80000"/>
              </a:lnSpc>
              <a:defRPr/>
            </a:pPr>
            <a:endParaRPr lang="tr-TR" sz="2400" smtClean="0"/>
          </a:p>
          <a:p>
            <a:pPr eaLnBrk="1" hangingPunct="1">
              <a:lnSpc>
                <a:spcPct val="80000"/>
              </a:lnSpc>
              <a:defRPr/>
            </a:pPr>
            <a:r>
              <a:rPr lang="tr-TR" sz="2400" smtClean="0"/>
              <a:t>Antrenmanın amacına uygun olarak dayanıklılık, sürat, kuvvet gibi kondisyonel performansı oluşturan motorik özelliklerin hangisinin veya hangilerinin geliştirileceği belirlenir.</a:t>
            </a:r>
          </a:p>
          <a:p>
            <a:pPr eaLnBrk="1" hangingPunct="1">
              <a:lnSpc>
                <a:spcPct val="80000"/>
              </a:lnSpc>
              <a:buFont typeface="Wingdings" pitchFamily="2" charset="2"/>
              <a:buNone/>
              <a:defRPr/>
            </a:pPr>
            <a:endParaRPr lang="tr-TR" sz="24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0994"/>
                                        </p:tgtEl>
                                        <p:attrNameLst>
                                          <p:attrName>style.visibility</p:attrName>
                                        </p:attrNameLst>
                                      </p:cBhvr>
                                      <p:to>
                                        <p:strVal val="visible"/>
                                      </p:to>
                                    </p:set>
                                    <p:animEffect transition="in" filter="fade">
                                      <p:cBhvr>
                                        <p:cTn id="7" dur="2000"/>
                                        <p:tgtEl>
                                          <p:spTgt spid="34099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40995">
                                            <p:txEl>
                                              <p:pRg st="0" end="0"/>
                                            </p:txEl>
                                          </p:spTgt>
                                        </p:tgtEl>
                                        <p:attrNameLst>
                                          <p:attrName>style.visibility</p:attrName>
                                        </p:attrNameLst>
                                      </p:cBhvr>
                                      <p:to>
                                        <p:strVal val="visible"/>
                                      </p:to>
                                    </p:set>
                                    <p:animEffect transition="in" filter="fade">
                                      <p:cBhvr>
                                        <p:cTn id="11" dur="1000"/>
                                        <p:tgtEl>
                                          <p:spTgt spid="340995">
                                            <p:txEl>
                                              <p:pRg st="0" end="0"/>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40995">
                                            <p:txEl>
                                              <p:pRg st="2" end="2"/>
                                            </p:txEl>
                                          </p:spTgt>
                                        </p:tgtEl>
                                        <p:attrNameLst>
                                          <p:attrName>style.visibility</p:attrName>
                                        </p:attrNameLst>
                                      </p:cBhvr>
                                      <p:to>
                                        <p:strVal val="visible"/>
                                      </p:to>
                                    </p:set>
                                    <p:animEffect transition="in" filter="fade">
                                      <p:cBhvr>
                                        <p:cTn id="15" dur="1000"/>
                                        <p:tgtEl>
                                          <p:spTgt spid="340995">
                                            <p:txEl>
                                              <p:pRg st="2" end="2"/>
                                            </p:txEl>
                                          </p:spTgt>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340995">
                                            <p:txEl>
                                              <p:pRg st="4" end="4"/>
                                            </p:txEl>
                                          </p:spTgt>
                                        </p:tgtEl>
                                        <p:attrNameLst>
                                          <p:attrName>style.visibility</p:attrName>
                                        </p:attrNameLst>
                                      </p:cBhvr>
                                      <p:to>
                                        <p:strVal val="visible"/>
                                      </p:to>
                                    </p:set>
                                    <p:animEffect transition="in" filter="fade">
                                      <p:cBhvr>
                                        <p:cTn id="19" dur="1000"/>
                                        <p:tgtEl>
                                          <p:spTgt spid="340995">
                                            <p:txEl>
                                              <p:pRg st="4" end="4"/>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40995">
                                            <p:txEl>
                                              <p:pRg st="6" end="6"/>
                                            </p:txEl>
                                          </p:spTgt>
                                        </p:tgtEl>
                                        <p:attrNameLst>
                                          <p:attrName>style.visibility</p:attrName>
                                        </p:attrNameLst>
                                      </p:cBhvr>
                                      <p:to>
                                        <p:strVal val="visible"/>
                                      </p:to>
                                    </p:set>
                                    <p:animEffect transition="in" filter="fade">
                                      <p:cBhvr>
                                        <p:cTn id="23" dur="1000"/>
                                        <p:tgtEl>
                                          <p:spTgt spid="3409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4" grpId="0"/>
      <p:bldP spid="34099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lstStyle/>
          <a:p>
            <a:pPr eaLnBrk="1" hangingPunct="1">
              <a:defRPr/>
            </a:pPr>
            <a:r>
              <a:rPr lang="tr-TR" sz="4000" smtClean="0">
                <a:solidFill>
                  <a:srgbClr val="FFFF00"/>
                </a:solidFill>
              </a:rPr>
              <a:t>1. ANTRENMANIN AMAÇLARI </a:t>
            </a:r>
            <a:r>
              <a:rPr lang="tr-TR" sz="4000" smtClean="0">
                <a:solidFill>
                  <a:schemeClr val="tx1"/>
                </a:solidFill>
              </a:rPr>
              <a:t>-2</a:t>
            </a:r>
          </a:p>
        </p:txBody>
      </p:sp>
      <p:sp>
        <p:nvSpPr>
          <p:cNvPr id="568323" name="Rectangle 3"/>
          <p:cNvSpPr>
            <a:spLocks noGrp="1" noChangeArrowheads="1"/>
          </p:cNvSpPr>
          <p:nvPr>
            <p:ph type="body" sz="half" idx="1"/>
          </p:nvPr>
        </p:nvSpPr>
        <p:spPr>
          <a:xfrm>
            <a:off x="468313" y="1412875"/>
            <a:ext cx="5688012" cy="4530725"/>
          </a:xfrm>
        </p:spPr>
        <p:txBody>
          <a:bodyPr/>
          <a:lstStyle/>
          <a:p>
            <a:pPr eaLnBrk="1" hangingPunct="1">
              <a:lnSpc>
                <a:spcPct val="90000"/>
              </a:lnSpc>
              <a:defRPr/>
            </a:pPr>
            <a:endParaRPr lang="tr-TR" sz="2800" smtClean="0"/>
          </a:p>
          <a:p>
            <a:pPr eaLnBrk="1" hangingPunct="1">
              <a:lnSpc>
                <a:spcPct val="90000"/>
              </a:lnSpc>
              <a:defRPr/>
            </a:pPr>
            <a:endParaRPr lang="tr-TR" sz="2800" smtClean="0"/>
          </a:p>
          <a:p>
            <a:pPr eaLnBrk="1" hangingPunct="1">
              <a:lnSpc>
                <a:spcPct val="90000"/>
              </a:lnSpc>
              <a:defRPr/>
            </a:pPr>
            <a:endParaRPr lang="tr-TR" sz="2800" smtClean="0"/>
          </a:p>
          <a:p>
            <a:pPr eaLnBrk="1" hangingPunct="1">
              <a:lnSpc>
                <a:spcPct val="90000"/>
              </a:lnSpc>
              <a:defRPr/>
            </a:pPr>
            <a:r>
              <a:rPr lang="tr-TR" sz="2800" smtClean="0"/>
              <a:t>Teknik ve taktik çalışmalar  </a:t>
            </a:r>
          </a:p>
          <a:p>
            <a:pPr eaLnBrk="1" hangingPunct="1">
              <a:lnSpc>
                <a:spcPct val="90000"/>
              </a:lnSpc>
              <a:defRPr/>
            </a:pPr>
            <a:endParaRPr lang="tr-TR" sz="2800" smtClean="0"/>
          </a:p>
          <a:p>
            <a:pPr eaLnBrk="1" hangingPunct="1">
              <a:lnSpc>
                <a:spcPct val="90000"/>
              </a:lnSpc>
              <a:defRPr/>
            </a:pPr>
            <a:endParaRPr lang="tr-TR" sz="2800" smtClean="0"/>
          </a:p>
          <a:p>
            <a:pPr eaLnBrk="1" hangingPunct="1">
              <a:lnSpc>
                <a:spcPct val="90000"/>
              </a:lnSpc>
              <a:defRPr/>
            </a:pPr>
            <a:endParaRPr lang="tr-TR" sz="2800" smtClean="0"/>
          </a:p>
          <a:p>
            <a:pPr eaLnBrk="1" hangingPunct="1">
              <a:lnSpc>
                <a:spcPct val="90000"/>
              </a:lnSpc>
              <a:defRPr/>
            </a:pPr>
            <a:endParaRPr lang="tr-TR" sz="2800" smtClean="0"/>
          </a:p>
          <a:p>
            <a:pPr eaLnBrk="1" hangingPunct="1">
              <a:lnSpc>
                <a:spcPct val="90000"/>
              </a:lnSpc>
              <a:defRPr/>
            </a:pPr>
            <a:r>
              <a:rPr lang="tr-TR" sz="2800" smtClean="0"/>
              <a:t>Psikolojik hazırlık</a:t>
            </a:r>
          </a:p>
          <a:p>
            <a:pPr eaLnBrk="1" hangingPunct="1">
              <a:lnSpc>
                <a:spcPct val="90000"/>
              </a:lnSpc>
              <a:defRPr/>
            </a:pPr>
            <a:endParaRPr lang="tr-TR" sz="2800" smtClean="0"/>
          </a:p>
        </p:txBody>
      </p:sp>
      <p:pic>
        <p:nvPicPr>
          <p:cNvPr id="568326" name="Picture 6" descr="konsantrasyon"/>
          <p:cNvPicPr>
            <a:picLocks noChangeAspect="1" noChangeArrowheads="1"/>
          </p:cNvPicPr>
          <p:nvPr>
            <p:ph sz="quarter" idx="3"/>
          </p:nvPr>
        </p:nvPicPr>
        <p:blipFill>
          <a:blip r:embed="rId2" cstate="print"/>
          <a:srcRect/>
          <a:stretch>
            <a:fillRect/>
          </a:stretch>
        </p:blipFill>
        <p:spPr>
          <a:xfrm>
            <a:off x="6300788" y="4941888"/>
            <a:ext cx="1943100" cy="1573212"/>
          </a:xfrm>
          <a:noFill/>
        </p:spPr>
      </p:pic>
      <p:pic>
        <p:nvPicPr>
          <p:cNvPr id="568332" name="Picture 12" descr="JUDO"/>
          <p:cNvPicPr>
            <a:picLocks noGrp="1" noChangeAspect="1" noChangeArrowheads="1"/>
          </p:cNvPicPr>
          <p:nvPr>
            <p:ph sz="quarter" idx="2"/>
          </p:nvPr>
        </p:nvPicPr>
        <p:blipFill>
          <a:blip r:embed="rId3" cstate="print"/>
          <a:srcRect/>
          <a:stretch>
            <a:fillRect/>
          </a:stretch>
        </p:blipFill>
        <p:spPr>
          <a:xfrm>
            <a:off x="6300788" y="1773238"/>
            <a:ext cx="1968500" cy="295275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68322"/>
                                        </p:tgtEl>
                                        <p:attrNameLst>
                                          <p:attrName>style.visibility</p:attrName>
                                        </p:attrNameLst>
                                      </p:cBhvr>
                                      <p:to>
                                        <p:strVal val="visible"/>
                                      </p:to>
                                    </p:set>
                                    <p:animEffect transition="in" filter="fade">
                                      <p:cBhvr>
                                        <p:cTn id="7" dur="2000"/>
                                        <p:tgtEl>
                                          <p:spTgt spid="5683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8323">
                                            <p:txEl>
                                              <p:pRg st="3" end="3"/>
                                            </p:txEl>
                                          </p:spTgt>
                                        </p:tgtEl>
                                        <p:attrNameLst>
                                          <p:attrName>style.visibility</p:attrName>
                                        </p:attrNameLst>
                                      </p:cBhvr>
                                      <p:to>
                                        <p:strVal val="visible"/>
                                      </p:to>
                                    </p:set>
                                    <p:animEffect transition="in" filter="fade">
                                      <p:cBhvr>
                                        <p:cTn id="12" dur="2000"/>
                                        <p:tgtEl>
                                          <p:spTgt spid="56832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68332"/>
                                        </p:tgtEl>
                                        <p:attrNameLst>
                                          <p:attrName>style.visibility</p:attrName>
                                        </p:attrNameLst>
                                      </p:cBhvr>
                                      <p:to>
                                        <p:strVal val="visible"/>
                                      </p:to>
                                    </p:set>
                                    <p:animEffect transition="in" filter="fade">
                                      <p:cBhvr>
                                        <p:cTn id="15" dur="2000"/>
                                        <p:tgtEl>
                                          <p:spTgt spid="5683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68323">
                                            <p:txEl>
                                              <p:pRg st="8" end="8"/>
                                            </p:txEl>
                                          </p:spTgt>
                                        </p:tgtEl>
                                        <p:attrNameLst>
                                          <p:attrName>style.visibility</p:attrName>
                                        </p:attrNameLst>
                                      </p:cBhvr>
                                      <p:to>
                                        <p:strVal val="visible"/>
                                      </p:to>
                                    </p:set>
                                    <p:animEffect transition="in" filter="fade">
                                      <p:cBhvr>
                                        <p:cTn id="20" dur="2000"/>
                                        <p:tgtEl>
                                          <p:spTgt spid="568323">
                                            <p:txEl>
                                              <p:pRg st="8" end="8"/>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68326"/>
                                        </p:tgtEl>
                                        <p:attrNameLst>
                                          <p:attrName>style.visibility</p:attrName>
                                        </p:attrNameLst>
                                      </p:cBhvr>
                                      <p:to>
                                        <p:strVal val="visible"/>
                                      </p:to>
                                    </p:set>
                                    <p:animEffect transition="in" filter="fade">
                                      <p:cBhvr>
                                        <p:cTn id="23" dur="2000"/>
                                        <p:tgtEl>
                                          <p:spTgt spid="568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22" grpId="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2498" name="Rectangle 2"/>
          <p:cNvSpPr>
            <a:spLocks noGrp="1" noChangeArrowheads="1"/>
          </p:cNvSpPr>
          <p:nvPr>
            <p:ph type="title"/>
          </p:nvPr>
        </p:nvSpPr>
        <p:spPr/>
        <p:txBody>
          <a:bodyPr/>
          <a:lstStyle/>
          <a:p>
            <a:pPr eaLnBrk="1" hangingPunct="1">
              <a:defRPr/>
            </a:pPr>
            <a:r>
              <a:rPr lang="tr-TR" smtClean="0">
                <a:solidFill>
                  <a:srgbClr val="FFFF00"/>
                </a:solidFill>
              </a:rPr>
              <a:t>2. ANTRENMANIN İÇERİĞİ</a:t>
            </a:r>
          </a:p>
        </p:txBody>
      </p:sp>
      <p:sp>
        <p:nvSpPr>
          <p:cNvPr id="362499" name="Rectangle 3"/>
          <p:cNvSpPr>
            <a:spLocks noGrp="1" noChangeArrowheads="1"/>
          </p:cNvSpPr>
          <p:nvPr>
            <p:ph type="body" idx="1"/>
          </p:nvPr>
        </p:nvSpPr>
        <p:spPr/>
        <p:txBody>
          <a:bodyPr/>
          <a:lstStyle/>
          <a:p>
            <a:pPr eaLnBrk="1" hangingPunct="1">
              <a:lnSpc>
                <a:spcPct val="90000"/>
              </a:lnSpc>
              <a:defRPr/>
            </a:pPr>
            <a:r>
              <a:rPr lang="tr-TR" sz="2400" smtClean="0"/>
              <a:t>Antrenmanın amaçlarına ulaşmak için antrenmanda kullandığımız alıştırmaları kapsar.</a:t>
            </a:r>
          </a:p>
          <a:p>
            <a:pPr eaLnBrk="1" hangingPunct="1">
              <a:lnSpc>
                <a:spcPct val="90000"/>
              </a:lnSpc>
              <a:defRPr/>
            </a:pPr>
            <a:endParaRPr lang="tr-TR" sz="2400" smtClean="0"/>
          </a:p>
          <a:p>
            <a:pPr eaLnBrk="1" hangingPunct="1">
              <a:lnSpc>
                <a:spcPct val="90000"/>
              </a:lnSpc>
              <a:defRPr/>
            </a:pPr>
            <a:r>
              <a:rPr lang="tr-TR" sz="2400" smtClean="0"/>
              <a:t>Sportif verimliliğin en üst düzeyine ulaşabilmek için, antrenmanın amacına yönelik seçilen alıştırmaların uygun yüklenme ilkelerine göre uygulanması büyük önem taşır.</a:t>
            </a:r>
          </a:p>
          <a:p>
            <a:pPr eaLnBrk="1" hangingPunct="1">
              <a:lnSpc>
                <a:spcPct val="90000"/>
              </a:lnSpc>
              <a:defRPr/>
            </a:pPr>
            <a:endParaRPr lang="tr-TR" sz="2400" smtClean="0"/>
          </a:p>
          <a:p>
            <a:pPr eaLnBrk="1" hangingPunct="1">
              <a:lnSpc>
                <a:spcPct val="90000"/>
              </a:lnSpc>
              <a:defRPr/>
            </a:pPr>
            <a:r>
              <a:rPr lang="tr-TR" sz="2400" smtClean="0"/>
              <a:t>Alıştırmaların seçiminde; amaca uygunluk, ekonomiklik ve etkinlik ilkeleri dikkate alınmalıdır.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2498"/>
                                        </p:tgtEl>
                                        <p:attrNameLst>
                                          <p:attrName>style.visibility</p:attrName>
                                        </p:attrNameLst>
                                      </p:cBhvr>
                                      <p:to>
                                        <p:strVal val="visible"/>
                                      </p:to>
                                    </p:set>
                                    <p:animEffect transition="in" filter="fade">
                                      <p:cBhvr>
                                        <p:cTn id="7" dur="2000"/>
                                        <p:tgtEl>
                                          <p:spTgt spid="362498"/>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62499">
                                            <p:txEl>
                                              <p:pRg st="0" end="0"/>
                                            </p:txEl>
                                          </p:spTgt>
                                        </p:tgtEl>
                                        <p:attrNameLst>
                                          <p:attrName>style.visibility</p:attrName>
                                        </p:attrNameLst>
                                      </p:cBhvr>
                                      <p:to>
                                        <p:strVal val="visible"/>
                                      </p:to>
                                    </p:set>
                                    <p:animEffect transition="in" filter="fade">
                                      <p:cBhvr>
                                        <p:cTn id="11" dur="1000"/>
                                        <p:tgtEl>
                                          <p:spTgt spid="362499">
                                            <p:txEl>
                                              <p:pRg st="0" end="0"/>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62499">
                                            <p:txEl>
                                              <p:pRg st="2" end="2"/>
                                            </p:txEl>
                                          </p:spTgt>
                                        </p:tgtEl>
                                        <p:attrNameLst>
                                          <p:attrName>style.visibility</p:attrName>
                                        </p:attrNameLst>
                                      </p:cBhvr>
                                      <p:to>
                                        <p:strVal val="visible"/>
                                      </p:to>
                                    </p:set>
                                    <p:animEffect transition="in" filter="fade">
                                      <p:cBhvr>
                                        <p:cTn id="15" dur="1000"/>
                                        <p:tgtEl>
                                          <p:spTgt spid="362499">
                                            <p:txEl>
                                              <p:pRg st="2" end="2"/>
                                            </p:txEl>
                                          </p:spTgt>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362499">
                                            <p:txEl>
                                              <p:pRg st="4" end="4"/>
                                            </p:txEl>
                                          </p:spTgt>
                                        </p:tgtEl>
                                        <p:attrNameLst>
                                          <p:attrName>style.visibility</p:attrName>
                                        </p:attrNameLst>
                                      </p:cBhvr>
                                      <p:to>
                                        <p:strVal val="visible"/>
                                      </p:to>
                                    </p:set>
                                    <p:animEffect transition="in" filter="fade">
                                      <p:cBhvr>
                                        <p:cTn id="19" dur="1000"/>
                                        <p:tgtEl>
                                          <p:spTgt spid="3624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498" grpId="0"/>
      <p:bldP spid="36249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pPr eaLnBrk="1" hangingPunct="1">
              <a:defRPr/>
            </a:pPr>
            <a:r>
              <a:rPr lang="tr-TR" sz="3600" smtClean="0">
                <a:solidFill>
                  <a:srgbClr val="FFFF00"/>
                </a:solidFill>
              </a:rPr>
              <a:t>3. ANTRENMAN ARAÇ VE GEREÇLERİ</a:t>
            </a:r>
          </a:p>
        </p:txBody>
      </p:sp>
      <p:sp>
        <p:nvSpPr>
          <p:cNvPr id="363523" name="Rectangle 3"/>
          <p:cNvSpPr>
            <a:spLocks noGrp="1" noChangeArrowheads="1"/>
          </p:cNvSpPr>
          <p:nvPr>
            <p:ph type="body" sz="half" idx="1"/>
          </p:nvPr>
        </p:nvSpPr>
        <p:spPr>
          <a:xfrm>
            <a:off x="457200" y="1600200"/>
            <a:ext cx="8291513" cy="4530725"/>
          </a:xfrm>
        </p:spPr>
        <p:txBody>
          <a:bodyPr/>
          <a:lstStyle/>
          <a:p>
            <a:pPr eaLnBrk="1" hangingPunct="1">
              <a:lnSpc>
                <a:spcPct val="80000"/>
              </a:lnSpc>
              <a:defRPr/>
            </a:pPr>
            <a:r>
              <a:rPr lang="tr-TR" sz="2000" smtClean="0"/>
              <a:t>Antrenman metotlarının uygulanmasına ve sportif verimliliğin istenilen biçimde gelişmesine yardımcı olur ve destekler.</a:t>
            </a:r>
          </a:p>
          <a:p>
            <a:pPr eaLnBrk="1" hangingPunct="1">
              <a:lnSpc>
                <a:spcPct val="80000"/>
              </a:lnSpc>
              <a:defRPr/>
            </a:pPr>
            <a:endParaRPr lang="tr-TR" sz="2000" smtClean="0"/>
          </a:p>
          <a:p>
            <a:pPr eaLnBrk="1" hangingPunct="1">
              <a:lnSpc>
                <a:spcPct val="80000"/>
              </a:lnSpc>
              <a:defRPr/>
            </a:pPr>
            <a:r>
              <a:rPr lang="tr-TR" sz="2000" smtClean="0"/>
              <a:t>Antrenman süreci için gerekli olan yardımı sağlayan araç ve gereçler 3’e ayrılır:</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solidFill>
                  <a:srgbClr val="FFFF00"/>
                </a:solidFill>
              </a:rPr>
              <a:t>Aletler:</a:t>
            </a:r>
            <a:r>
              <a:rPr lang="tr-TR" sz="2000" smtClean="0"/>
              <a:t> Branşa özgü malzemeler (top, file, kale vb,), halter, kasa, sağlık topu, slalom direkleri vb.</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solidFill>
                  <a:srgbClr val="FFFF00"/>
                </a:solidFill>
              </a:rPr>
              <a:t>Bilgi Aktarıcı Malzemeler:</a:t>
            </a:r>
            <a:r>
              <a:rPr lang="tr-TR" sz="2000" smtClean="0"/>
              <a:t> Video, kamera, projeksiyon, teknik resim dizileri vb.</a:t>
            </a:r>
          </a:p>
          <a:p>
            <a:pPr eaLnBrk="1" hangingPunct="1">
              <a:lnSpc>
                <a:spcPct val="80000"/>
              </a:lnSpc>
              <a:buFont typeface="Wingdings" pitchFamily="2" charset="2"/>
              <a:buNone/>
              <a:defRPr/>
            </a:pPr>
            <a:endParaRPr lang="tr-TR" sz="2000" smtClean="0"/>
          </a:p>
        </p:txBody>
      </p:sp>
      <p:pic>
        <p:nvPicPr>
          <p:cNvPr id="363524" name="Picture 4" descr="HeidiTI1"/>
          <p:cNvPicPr>
            <a:picLocks noChangeAspect="1" noChangeArrowheads="1"/>
          </p:cNvPicPr>
          <p:nvPr>
            <p:ph sz="quarter" idx="2"/>
          </p:nvPr>
        </p:nvPicPr>
        <p:blipFill>
          <a:blip r:embed="rId3" cstate="print"/>
          <a:srcRect/>
          <a:stretch>
            <a:fillRect/>
          </a:stretch>
        </p:blipFill>
        <p:spPr>
          <a:xfrm>
            <a:off x="3192463" y="4797425"/>
            <a:ext cx="1701800" cy="2060575"/>
          </a:xfrm>
          <a:noFill/>
        </p:spPr>
      </p:pic>
      <p:pic>
        <p:nvPicPr>
          <p:cNvPr id="363526" name="Picture 6" descr="HeidiTI2"/>
          <p:cNvPicPr>
            <a:picLocks noChangeAspect="1" noChangeArrowheads="1"/>
          </p:cNvPicPr>
          <p:nvPr>
            <p:ph sz="quarter" idx="3"/>
          </p:nvPr>
        </p:nvPicPr>
        <p:blipFill>
          <a:blip r:embed="rId4" cstate="print"/>
          <a:srcRect/>
          <a:stretch>
            <a:fillRect/>
          </a:stretch>
        </p:blipFill>
        <p:spPr>
          <a:xfrm>
            <a:off x="5148263" y="4797425"/>
            <a:ext cx="1797050" cy="206057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3522"/>
                                        </p:tgtEl>
                                        <p:attrNameLst>
                                          <p:attrName>style.visibility</p:attrName>
                                        </p:attrNameLst>
                                      </p:cBhvr>
                                      <p:to>
                                        <p:strVal val="visible"/>
                                      </p:to>
                                    </p:set>
                                    <p:animEffect transition="in" filter="fade">
                                      <p:cBhvr>
                                        <p:cTn id="7" dur="2000"/>
                                        <p:tgtEl>
                                          <p:spTgt spid="363522"/>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63523">
                                            <p:txEl>
                                              <p:pRg st="0" end="0"/>
                                            </p:txEl>
                                          </p:spTgt>
                                        </p:tgtEl>
                                        <p:attrNameLst>
                                          <p:attrName>style.visibility</p:attrName>
                                        </p:attrNameLst>
                                      </p:cBhvr>
                                      <p:to>
                                        <p:strVal val="visible"/>
                                      </p:to>
                                    </p:set>
                                    <p:animEffect transition="in" filter="fade">
                                      <p:cBhvr>
                                        <p:cTn id="11" dur="1000"/>
                                        <p:tgtEl>
                                          <p:spTgt spid="363523">
                                            <p:txEl>
                                              <p:pRg st="0" end="0"/>
                                            </p:txEl>
                                          </p:spTgt>
                                        </p:tgtEl>
                                      </p:cBhvr>
                                    </p:animEffect>
                                  </p:childTnLst>
                                </p:cTn>
                              </p:par>
                            </p:childTnLst>
                          </p:cTn>
                        </p:par>
                        <p:par>
                          <p:cTn id="12" fill="hold">
                            <p:stCondLst>
                              <p:cond delay="3000"/>
                            </p:stCondLst>
                            <p:childTnLst>
                              <p:par>
                                <p:cTn id="13" presetID="10" presetClass="entr" presetSubtype="0" fill="hold" grpId="0" nodeType="afterEffect">
                                  <p:stCondLst>
                                    <p:cond delay="0"/>
                                  </p:stCondLst>
                                  <p:childTnLst>
                                    <p:set>
                                      <p:cBhvr>
                                        <p:cTn id="14" dur="1" fill="hold">
                                          <p:stCondLst>
                                            <p:cond delay="0"/>
                                          </p:stCondLst>
                                        </p:cTn>
                                        <p:tgtEl>
                                          <p:spTgt spid="363523">
                                            <p:txEl>
                                              <p:pRg st="2" end="2"/>
                                            </p:txEl>
                                          </p:spTgt>
                                        </p:tgtEl>
                                        <p:attrNameLst>
                                          <p:attrName>style.visibility</p:attrName>
                                        </p:attrNameLst>
                                      </p:cBhvr>
                                      <p:to>
                                        <p:strVal val="visible"/>
                                      </p:to>
                                    </p:set>
                                    <p:animEffect transition="in" filter="fade">
                                      <p:cBhvr>
                                        <p:cTn id="15" dur="1000"/>
                                        <p:tgtEl>
                                          <p:spTgt spid="363523">
                                            <p:txEl>
                                              <p:pRg st="2" end="2"/>
                                            </p:txEl>
                                          </p:spTgt>
                                        </p:tgtEl>
                                      </p:cBhvr>
                                    </p:animEffect>
                                  </p:childTnLst>
                                </p:cTn>
                              </p:par>
                            </p:childTnLst>
                          </p:cTn>
                        </p:par>
                        <p:par>
                          <p:cTn id="16" fill="hold">
                            <p:stCondLst>
                              <p:cond delay="4000"/>
                            </p:stCondLst>
                            <p:childTnLst>
                              <p:par>
                                <p:cTn id="17" presetID="10" presetClass="entr" presetSubtype="0" fill="hold" grpId="0" nodeType="afterEffect">
                                  <p:stCondLst>
                                    <p:cond delay="0"/>
                                  </p:stCondLst>
                                  <p:childTnLst>
                                    <p:set>
                                      <p:cBhvr>
                                        <p:cTn id="18" dur="1" fill="hold">
                                          <p:stCondLst>
                                            <p:cond delay="0"/>
                                          </p:stCondLst>
                                        </p:cTn>
                                        <p:tgtEl>
                                          <p:spTgt spid="363523">
                                            <p:txEl>
                                              <p:pRg st="4" end="4"/>
                                            </p:txEl>
                                          </p:spTgt>
                                        </p:tgtEl>
                                        <p:attrNameLst>
                                          <p:attrName>style.visibility</p:attrName>
                                        </p:attrNameLst>
                                      </p:cBhvr>
                                      <p:to>
                                        <p:strVal val="visible"/>
                                      </p:to>
                                    </p:set>
                                    <p:animEffect transition="in" filter="fade">
                                      <p:cBhvr>
                                        <p:cTn id="19" dur="1000"/>
                                        <p:tgtEl>
                                          <p:spTgt spid="363523">
                                            <p:txEl>
                                              <p:pRg st="4" end="4"/>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63523">
                                            <p:txEl>
                                              <p:pRg st="6" end="6"/>
                                            </p:txEl>
                                          </p:spTgt>
                                        </p:tgtEl>
                                        <p:attrNameLst>
                                          <p:attrName>style.visibility</p:attrName>
                                        </p:attrNameLst>
                                      </p:cBhvr>
                                      <p:to>
                                        <p:strVal val="visible"/>
                                      </p:to>
                                    </p:set>
                                    <p:animEffect transition="in" filter="fade">
                                      <p:cBhvr>
                                        <p:cTn id="23" dur="1000"/>
                                        <p:tgtEl>
                                          <p:spTgt spid="363523">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63524"/>
                                        </p:tgtEl>
                                        <p:attrNameLst>
                                          <p:attrName>style.visibility</p:attrName>
                                        </p:attrNameLst>
                                      </p:cBhvr>
                                      <p:to>
                                        <p:strVal val="visible"/>
                                      </p:to>
                                    </p:set>
                                    <p:animEffect transition="in" filter="fade">
                                      <p:cBhvr>
                                        <p:cTn id="26" dur="2000"/>
                                        <p:tgtEl>
                                          <p:spTgt spid="363524"/>
                                        </p:tgtEl>
                                      </p:cBhvr>
                                    </p:animEffect>
                                  </p:childTnLst>
                                </p:cTn>
                              </p:par>
                              <p:par>
                                <p:cTn id="27" presetID="10" presetClass="entr" presetSubtype="0" fill="hold" nodeType="withEffect">
                                  <p:stCondLst>
                                    <p:cond delay="0"/>
                                  </p:stCondLst>
                                  <p:childTnLst>
                                    <p:set>
                                      <p:cBhvr>
                                        <p:cTn id="28" dur="1" fill="hold">
                                          <p:stCondLst>
                                            <p:cond delay="0"/>
                                          </p:stCondLst>
                                        </p:cTn>
                                        <p:tgtEl>
                                          <p:spTgt spid="363526"/>
                                        </p:tgtEl>
                                        <p:attrNameLst>
                                          <p:attrName>style.visibility</p:attrName>
                                        </p:attrNameLst>
                                      </p:cBhvr>
                                      <p:to>
                                        <p:strVal val="visible"/>
                                      </p:to>
                                    </p:set>
                                    <p:animEffect transition="in" filter="fade">
                                      <p:cBhvr>
                                        <p:cTn id="29" dur="2000"/>
                                        <p:tgtEl>
                                          <p:spTgt spid="363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22" grpId="0"/>
      <p:bldP spid="363523"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pPr eaLnBrk="1" hangingPunct="1">
              <a:defRPr/>
            </a:pPr>
            <a:r>
              <a:rPr lang="tr-TR" smtClean="0">
                <a:solidFill>
                  <a:srgbClr val="FFFF00"/>
                </a:solidFill>
              </a:rPr>
              <a:t>4. ANTRENMAN METOTLARI</a:t>
            </a:r>
          </a:p>
        </p:txBody>
      </p:sp>
      <p:sp>
        <p:nvSpPr>
          <p:cNvPr id="364547" name="Rectangle 3"/>
          <p:cNvSpPr>
            <a:spLocks noGrp="1" noChangeArrowheads="1"/>
          </p:cNvSpPr>
          <p:nvPr>
            <p:ph type="body" idx="1"/>
          </p:nvPr>
        </p:nvSpPr>
        <p:spPr>
          <a:xfrm>
            <a:off x="468313" y="2060575"/>
            <a:ext cx="8229600" cy="4530725"/>
          </a:xfrm>
        </p:spPr>
        <p:txBody>
          <a:bodyPr/>
          <a:lstStyle/>
          <a:p>
            <a:pPr eaLnBrk="1" hangingPunct="1">
              <a:defRPr/>
            </a:pPr>
            <a:r>
              <a:rPr lang="tr-TR" smtClean="0"/>
              <a:t>Öngörülen antrenman amaçlarına ulaşabilmek için, genellikle spor uygulamalarından geliştirilen planlı ve programlı uygulamalardır.</a:t>
            </a:r>
          </a:p>
          <a:p>
            <a:pPr eaLnBrk="1" hangingPunct="1">
              <a:buFont typeface="Wingdings" pitchFamily="2" charset="2"/>
              <a:buNone/>
              <a:defRPr/>
            </a:pPr>
            <a:endParaRPr lang="tr-TR"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4546"/>
                                        </p:tgtEl>
                                        <p:attrNameLst>
                                          <p:attrName>style.visibility</p:attrName>
                                        </p:attrNameLst>
                                      </p:cBhvr>
                                      <p:to>
                                        <p:strVal val="visible"/>
                                      </p:to>
                                    </p:set>
                                    <p:animEffect transition="in" filter="fade">
                                      <p:cBhvr>
                                        <p:cTn id="7" dur="2000"/>
                                        <p:tgtEl>
                                          <p:spTgt spid="36454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64547">
                                            <p:txEl>
                                              <p:pRg st="0" end="0"/>
                                            </p:txEl>
                                          </p:spTgt>
                                        </p:tgtEl>
                                        <p:attrNameLst>
                                          <p:attrName>style.visibility</p:attrName>
                                        </p:attrNameLst>
                                      </p:cBhvr>
                                      <p:to>
                                        <p:strVal val="visible"/>
                                      </p:to>
                                    </p:set>
                                    <p:animEffect transition="in" filter="fade">
                                      <p:cBhvr>
                                        <p:cTn id="11" dur="2000"/>
                                        <p:tgtEl>
                                          <p:spTgt spid="36454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6" grpId="0"/>
      <p:bldP spid="364547"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3414" name="Rectangle 22"/>
          <p:cNvSpPr>
            <a:spLocks noGrp="1" noChangeArrowheads="1"/>
          </p:cNvSpPr>
          <p:nvPr>
            <p:ph type="title"/>
          </p:nvPr>
        </p:nvSpPr>
        <p:spPr>
          <a:xfrm>
            <a:off x="684213" y="188913"/>
            <a:ext cx="7715250" cy="749300"/>
          </a:xfrm>
        </p:spPr>
        <p:txBody>
          <a:bodyPr/>
          <a:lstStyle/>
          <a:p>
            <a:pPr eaLnBrk="1" hangingPunct="1">
              <a:defRPr/>
            </a:pPr>
            <a:r>
              <a:rPr lang="tr-TR" sz="4000" smtClean="0">
                <a:solidFill>
                  <a:srgbClr val="CC0000"/>
                </a:solidFill>
              </a:rPr>
              <a:t>ANTRENMANIN İLKELERİ</a:t>
            </a:r>
          </a:p>
        </p:txBody>
      </p:sp>
      <p:graphicFrame>
        <p:nvGraphicFramePr>
          <p:cNvPr id="4098" name="Diagram 2"/>
          <p:cNvGraphicFramePr>
            <a:graphicFrameLocks/>
          </p:cNvGraphicFramePr>
          <p:nvPr>
            <p:ph idx="4294967295"/>
          </p:nvPr>
        </p:nvGraphicFramePr>
        <p:xfrm>
          <a:off x="360363" y="908050"/>
          <a:ext cx="8783637" cy="5748338"/>
        </p:xfrm>
        <a:graphic>
          <a:graphicData uri="http://schemas.openxmlformats.org/drawingml/2006/compatibility">
            <com:legacyDrawing xmlns:com="http://schemas.openxmlformats.org/drawingml/2006/compatibility" spid="_x0000_s4098"/>
          </a:graphicData>
        </a:graphic>
      </p:graphicFrame>
      <p:sp>
        <p:nvSpPr>
          <p:cNvPr id="4108" name="Line 11"/>
          <p:cNvSpPr>
            <a:spLocks noChangeShapeType="1"/>
          </p:cNvSpPr>
          <p:nvPr/>
        </p:nvSpPr>
        <p:spPr bwMode="auto">
          <a:xfrm>
            <a:off x="4787900" y="2708275"/>
            <a:ext cx="0" cy="2447925"/>
          </a:xfrm>
          <a:prstGeom prst="line">
            <a:avLst/>
          </a:prstGeom>
          <a:noFill/>
          <a:ln w="38100">
            <a:solidFill>
              <a:srgbClr val="FF0000"/>
            </a:solidFill>
            <a:round/>
            <a:headEnd/>
            <a:tailEnd type="triangle" w="med" len="med"/>
          </a:ln>
        </p:spPr>
        <p:txBody>
          <a:bodyPr/>
          <a:lstStyle/>
          <a:p>
            <a:endParaRPr lang="tr-TR"/>
          </a:p>
        </p:txBody>
      </p:sp>
      <p:sp>
        <p:nvSpPr>
          <p:cNvPr id="4109" name="Line 12"/>
          <p:cNvSpPr>
            <a:spLocks noChangeShapeType="1"/>
          </p:cNvSpPr>
          <p:nvPr/>
        </p:nvSpPr>
        <p:spPr bwMode="auto">
          <a:xfrm flipV="1">
            <a:off x="4572000" y="2636838"/>
            <a:ext cx="0" cy="2376487"/>
          </a:xfrm>
          <a:prstGeom prst="line">
            <a:avLst/>
          </a:prstGeom>
          <a:noFill/>
          <a:ln w="38100">
            <a:solidFill>
              <a:srgbClr val="FF0000"/>
            </a:solidFill>
            <a:round/>
            <a:headEnd/>
            <a:tailEnd type="triangle" w="med" len="med"/>
          </a:ln>
        </p:spPr>
        <p:txBody>
          <a:bodyPr/>
          <a:lstStyle/>
          <a:p>
            <a:endParaRPr lang="tr-TR"/>
          </a:p>
        </p:txBody>
      </p:sp>
      <p:sp>
        <p:nvSpPr>
          <p:cNvPr id="4110" name="Line 13"/>
          <p:cNvSpPr>
            <a:spLocks noChangeShapeType="1"/>
          </p:cNvSpPr>
          <p:nvPr/>
        </p:nvSpPr>
        <p:spPr bwMode="auto">
          <a:xfrm>
            <a:off x="4067175" y="3789363"/>
            <a:ext cx="1223963" cy="0"/>
          </a:xfrm>
          <a:prstGeom prst="line">
            <a:avLst/>
          </a:prstGeom>
          <a:noFill/>
          <a:ln w="38100">
            <a:solidFill>
              <a:schemeClr val="tx1"/>
            </a:solidFill>
            <a:round/>
            <a:headEnd/>
            <a:tailEnd type="triangle" w="med" len="med"/>
          </a:ln>
        </p:spPr>
        <p:txBody>
          <a:bodyPr/>
          <a:lstStyle/>
          <a:p>
            <a:endParaRPr lang="tr-TR"/>
          </a:p>
        </p:txBody>
      </p:sp>
      <p:sp>
        <p:nvSpPr>
          <p:cNvPr id="4111" name="Line 14"/>
          <p:cNvSpPr>
            <a:spLocks noChangeShapeType="1"/>
          </p:cNvSpPr>
          <p:nvPr/>
        </p:nvSpPr>
        <p:spPr bwMode="auto">
          <a:xfrm flipH="1">
            <a:off x="3995738" y="3500438"/>
            <a:ext cx="1223962" cy="0"/>
          </a:xfrm>
          <a:prstGeom prst="line">
            <a:avLst/>
          </a:prstGeom>
          <a:noFill/>
          <a:ln w="38100">
            <a:solidFill>
              <a:schemeClr val="tx1"/>
            </a:solidFill>
            <a:round/>
            <a:headEnd/>
            <a:tailEnd type="triangle" w="med" len="med"/>
          </a:ln>
        </p:spPr>
        <p:txBody>
          <a:bodyPr/>
          <a:lstStyle/>
          <a:p>
            <a:endParaRPr lang="tr-TR"/>
          </a:p>
        </p:txBody>
      </p:sp>
      <p:sp>
        <p:nvSpPr>
          <p:cNvPr id="4112" name="Line 15"/>
          <p:cNvSpPr>
            <a:spLocks noChangeShapeType="1"/>
          </p:cNvSpPr>
          <p:nvPr/>
        </p:nvSpPr>
        <p:spPr bwMode="auto">
          <a:xfrm flipV="1">
            <a:off x="2987675" y="4581525"/>
            <a:ext cx="0" cy="792163"/>
          </a:xfrm>
          <a:prstGeom prst="line">
            <a:avLst/>
          </a:prstGeom>
          <a:noFill/>
          <a:ln w="38100">
            <a:solidFill>
              <a:srgbClr val="FF0000"/>
            </a:solidFill>
            <a:round/>
            <a:headEnd/>
            <a:tailEnd type="triangle" w="med" len="med"/>
          </a:ln>
        </p:spPr>
        <p:txBody>
          <a:bodyPr/>
          <a:lstStyle/>
          <a:p>
            <a:endParaRPr lang="tr-TR"/>
          </a:p>
        </p:txBody>
      </p:sp>
      <p:sp>
        <p:nvSpPr>
          <p:cNvPr id="4113" name="Line 16"/>
          <p:cNvSpPr>
            <a:spLocks noChangeShapeType="1"/>
          </p:cNvSpPr>
          <p:nvPr/>
        </p:nvSpPr>
        <p:spPr bwMode="auto">
          <a:xfrm>
            <a:off x="3276600" y="4581525"/>
            <a:ext cx="0" cy="792163"/>
          </a:xfrm>
          <a:prstGeom prst="line">
            <a:avLst/>
          </a:prstGeom>
          <a:noFill/>
          <a:ln w="38100">
            <a:solidFill>
              <a:srgbClr val="FF0000"/>
            </a:solidFill>
            <a:round/>
            <a:headEnd/>
            <a:tailEnd type="triangle" w="med" len="med"/>
          </a:ln>
        </p:spPr>
        <p:txBody>
          <a:bodyPr/>
          <a:lstStyle/>
          <a:p>
            <a:endParaRPr lang="tr-TR"/>
          </a:p>
        </p:txBody>
      </p:sp>
      <p:sp>
        <p:nvSpPr>
          <p:cNvPr id="4114" name="Line 17"/>
          <p:cNvSpPr>
            <a:spLocks noChangeShapeType="1"/>
          </p:cNvSpPr>
          <p:nvPr/>
        </p:nvSpPr>
        <p:spPr bwMode="auto">
          <a:xfrm flipV="1">
            <a:off x="6659563" y="4508500"/>
            <a:ext cx="0" cy="863600"/>
          </a:xfrm>
          <a:prstGeom prst="line">
            <a:avLst/>
          </a:prstGeom>
          <a:noFill/>
          <a:ln w="38100">
            <a:solidFill>
              <a:srgbClr val="FF0000"/>
            </a:solidFill>
            <a:round/>
            <a:headEnd/>
            <a:tailEnd type="triangle" w="med" len="med"/>
          </a:ln>
        </p:spPr>
        <p:txBody>
          <a:bodyPr/>
          <a:lstStyle/>
          <a:p>
            <a:endParaRPr lang="tr-TR"/>
          </a:p>
        </p:txBody>
      </p:sp>
      <p:sp>
        <p:nvSpPr>
          <p:cNvPr id="4115" name="Line 18"/>
          <p:cNvSpPr>
            <a:spLocks noChangeShapeType="1"/>
          </p:cNvSpPr>
          <p:nvPr/>
        </p:nvSpPr>
        <p:spPr bwMode="auto">
          <a:xfrm>
            <a:off x="6443663" y="4508500"/>
            <a:ext cx="0" cy="863600"/>
          </a:xfrm>
          <a:prstGeom prst="line">
            <a:avLst/>
          </a:prstGeom>
          <a:noFill/>
          <a:ln w="38100">
            <a:solidFill>
              <a:srgbClr val="FF0000"/>
            </a:solidFill>
            <a:round/>
            <a:headEnd/>
            <a:tailEnd type="triangle" w="med" len="med"/>
          </a:ln>
        </p:spPr>
        <p:txBody>
          <a:bodyPr/>
          <a:lstStyle/>
          <a:p>
            <a:endParaRPr lang="tr-TR"/>
          </a:p>
        </p:txBody>
      </p:sp>
      <p:sp>
        <p:nvSpPr>
          <p:cNvPr id="4116" name="Line 19"/>
          <p:cNvSpPr>
            <a:spLocks noChangeShapeType="1"/>
          </p:cNvSpPr>
          <p:nvPr/>
        </p:nvSpPr>
        <p:spPr bwMode="auto">
          <a:xfrm flipV="1">
            <a:off x="6516688" y="2276475"/>
            <a:ext cx="0" cy="576263"/>
          </a:xfrm>
          <a:prstGeom prst="line">
            <a:avLst/>
          </a:prstGeom>
          <a:noFill/>
          <a:ln w="38100">
            <a:solidFill>
              <a:srgbClr val="FF0000"/>
            </a:solidFill>
            <a:round/>
            <a:headEnd/>
            <a:tailEnd type="triangle" w="med" len="med"/>
          </a:ln>
        </p:spPr>
        <p:txBody>
          <a:bodyPr/>
          <a:lstStyle/>
          <a:p>
            <a:endParaRPr lang="tr-TR"/>
          </a:p>
        </p:txBody>
      </p:sp>
    </p:spTree>
  </p:cSld>
  <p:clrMapOvr>
    <a:masterClrMapping/>
  </p:clrMapOvr>
  <p:transition spd="slow">
    <p:randomBa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6595" name="Rectangle 3"/>
          <p:cNvSpPr>
            <a:spLocks noGrp="1" noChangeArrowheads="1"/>
          </p:cNvSpPr>
          <p:nvPr>
            <p:ph type="body" idx="1"/>
          </p:nvPr>
        </p:nvSpPr>
        <p:spPr>
          <a:xfrm>
            <a:off x="395288" y="1916113"/>
            <a:ext cx="8229600" cy="4530725"/>
          </a:xfrm>
        </p:spPr>
        <p:txBody>
          <a:bodyPr/>
          <a:lstStyle/>
          <a:p>
            <a:pPr marL="609600" indent="-609600" eaLnBrk="1" hangingPunct="1">
              <a:buFont typeface="Wingdings" pitchFamily="2" charset="2"/>
              <a:buNone/>
              <a:defRPr/>
            </a:pPr>
            <a:endParaRPr lang="tr-TR" smtClean="0"/>
          </a:p>
          <a:p>
            <a:pPr marL="609600" indent="-609600" eaLnBrk="1" hangingPunct="1">
              <a:buFont typeface="Wingdings" pitchFamily="2" charset="2"/>
              <a:buAutoNum type="alphaUcPeriod"/>
              <a:defRPr/>
            </a:pPr>
            <a:r>
              <a:rPr lang="tr-TR" sz="3600" smtClean="0"/>
              <a:t>Temel Motorik Özellikler</a:t>
            </a:r>
          </a:p>
          <a:p>
            <a:pPr marL="609600" indent="-609600" eaLnBrk="1" hangingPunct="1">
              <a:buFont typeface="Wingdings" pitchFamily="2" charset="2"/>
              <a:buAutoNum type="alphaUcPeriod"/>
              <a:defRPr/>
            </a:pPr>
            <a:r>
              <a:rPr lang="tr-TR" sz="3600" smtClean="0"/>
              <a:t>Teknik</a:t>
            </a:r>
          </a:p>
          <a:p>
            <a:pPr marL="609600" indent="-609600" eaLnBrk="1" hangingPunct="1">
              <a:buFont typeface="Wingdings" pitchFamily="2" charset="2"/>
              <a:buAutoNum type="alphaUcPeriod"/>
              <a:defRPr/>
            </a:pPr>
            <a:r>
              <a:rPr lang="tr-TR" sz="3600" smtClean="0"/>
              <a:t>Taktik</a:t>
            </a:r>
          </a:p>
          <a:p>
            <a:pPr marL="609600" indent="-609600" eaLnBrk="1" hangingPunct="1">
              <a:buFont typeface="Wingdings" pitchFamily="2" charset="2"/>
              <a:buAutoNum type="alphaUcPeriod"/>
              <a:defRPr/>
            </a:pPr>
            <a:r>
              <a:rPr lang="tr-TR" sz="3600" smtClean="0"/>
              <a:t>Psikolojik</a:t>
            </a:r>
          </a:p>
          <a:p>
            <a:pPr marL="609600" indent="-609600" eaLnBrk="1" hangingPunct="1">
              <a:buFont typeface="Wingdings" pitchFamily="2" charset="2"/>
              <a:buNone/>
              <a:defRPr/>
            </a:pPr>
            <a:endParaRPr lang="tr-TR" sz="3600" smtClean="0"/>
          </a:p>
          <a:p>
            <a:pPr marL="609600" indent="-609600" eaLnBrk="1" hangingPunct="1">
              <a:defRPr/>
            </a:pPr>
            <a:endParaRPr lang="tr-TR" smtClean="0"/>
          </a:p>
        </p:txBody>
      </p:sp>
      <p:sp>
        <p:nvSpPr>
          <p:cNvPr id="366596" name="Rectangle 4"/>
          <p:cNvSpPr>
            <a:spLocks noGrp="1" noChangeArrowheads="1"/>
          </p:cNvSpPr>
          <p:nvPr>
            <p:ph type="title"/>
          </p:nvPr>
        </p:nvSpPr>
        <p:spPr/>
        <p:txBody>
          <a:bodyPr/>
          <a:lstStyle/>
          <a:p>
            <a:pPr eaLnBrk="1" hangingPunct="1">
              <a:defRPr/>
            </a:pPr>
            <a:r>
              <a:rPr lang="tr-TR" sz="4000" smtClean="0">
                <a:solidFill>
                  <a:srgbClr val="FF3300"/>
                </a:solidFill>
              </a:rPr>
              <a:t>Antrenmanlarla Hedeflenen Değişiklikler</a:t>
            </a:r>
          </a:p>
        </p:txBody>
      </p:sp>
      <p:sp>
        <p:nvSpPr>
          <p:cNvPr id="366598" name="Oval 6"/>
          <p:cNvSpPr>
            <a:spLocks noChangeArrowheads="1"/>
          </p:cNvSpPr>
          <p:nvPr/>
        </p:nvSpPr>
        <p:spPr bwMode="auto">
          <a:xfrm>
            <a:off x="250825" y="2349500"/>
            <a:ext cx="6624638" cy="1008063"/>
          </a:xfrm>
          <a:prstGeom prst="ellipse">
            <a:avLst/>
          </a:prstGeom>
          <a:noFill/>
          <a:ln w="50800">
            <a:solidFill>
              <a:srgbClr val="FF0000"/>
            </a:solidFill>
            <a:round/>
            <a:headEnd/>
            <a:tailEnd/>
          </a:ln>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6596"/>
                                        </p:tgtEl>
                                        <p:attrNameLst>
                                          <p:attrName>style.visibility</p:attrName>
                                        </p:attrNameLst>
                                      </p:cBhvr>
                                      <p:to>
                                        <p:strVal val="visible"/>
                                      </p:to>
                                    </p:set>
                                    <p:animEffect transition="in" filter="fade">
                                      <p:cBhvr>
                                        <p:cTn id="7" dur="2000"/>
                                        <p:tgtEl>
                                          <p:spTgt spid="36659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66595">
                                            <p:txEl>
                                              <p:pRg st="1" end="1"/>
                                            </p:txEl>
                                          </p:spTgt>
                                        </p:tgtEl>
                                        <p:attrNameLst>
                                          <p:attrName>style.visibility</p:attrName>
                                        </p:attrNameLst>
                                      </p:cBhvr>
                                      <p:to>
                                        <p:strVal val="visible"/>
                                      </p:to>
                                    </p:set>
                                    <p:animEffect transition="in" filter="fade">
                                      <p:cBhvr>
                                        <p:cTn id="11" dur="1000"/>
                                        <p:tgtEl>
                                          <p:spTgt spid="366595">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0"/>
                                  </p:stCondLst>
                                  <p:childTnLst>
                                    <p:set>
                                      <p:cBhvr>
                                        <p:cTn id="14" dur="1" fill="hold">
                                          <p:stCondLst>
                                            <p:cond delay="0"/>
                                          </p:stCondLst>
                                        </p:cTn>
                                        <p:tgtEl>
                                          <p:spTgt spid="366595">
                                            <p:txEl>
                                              <p:pRg st="2" end="2"/>
                                            </p:txEl>
                                          </p:spTgt>
                                        </p:tgtEl>
                                        <p:attrNameLst>
                                          <p:attrName>style.visibility</p:attrName>
                                        </p:attrNameLst>
                                      </p:cBhvr>
                                      <p:to>
                                        <p:strVal val="visible"/>
                                      </p:to>
                                    </p:set>
                                    <p:animEffect transition="in" filter="fade">
                                      <p:cBhvr>
                                        <p:cTn id="15" dur="1000"/>
                                        <p:tgtEl>
                                          <p:spTgt spid="366595">
                                            <p:txEl>
                                              <p:pRg st="2" end="2"/>
                                            </p:txEl>
                                          </p:spTgt>
                                        </p:tgtEl>
                                      </p:cBhvr>
                                    </p:animEffect>
                                  </p:childTnLst>
                                </p:cTn>
                              </p:par>
                            </p:childTnLst>
                          </p:cTn>
                        </p:par>
                        <p:par>
                          <p:cTn id="16" fill="hold">
                            <p:stCondLst>
                              <p:cond delay="4000"/>
                            </p:stCondLst>
                            <p:childTnLst>
                              <p:par>
                                <p:cTn id="17" presetID="10" presetClass="entr" presetSubtype="0" fill="hold" nodeType="afterEffect">
                                  <p:stCondLst>
                                    <p:cond delay="0"/>
                                  </p:stCondLst>
                                  <p:childTnLst>
                                    <p:set>
                                      <p:cBhvr>
                                        <p:cTn id="18" dur="1" fill="hold">
                                          <p:stCondLst>
                                            <p:cond delay="0"/>
                                          </p:stCondLst>
                                        </p:cTn>
                                        <p:tgtEl>
                                          <p:spTgt spid="366595">
                                            <p:txEl>
                                              <p:pRg st="3" end="3"/>
                                            </p:txEl>
                                          </p:spTgt>
                                        </p:tgtEl>
                                        <p:attrNameLst>
                                          <p:attrName>style.visibility</p:attrName>
                                        </p:attrNameLst>
                                      </p:cBhvr>
                                      <p:to>
                                        <p:strVal val="visible"/>
                                      </p:to>
                                    </p:set>
                                    <p:animEffect transition="in" filter="fade">
                                      <p:cBhvr>
                                        <p:cTn id="19" dur="1000"/>
                                        <p:tgtEl>
                                          <p:spTgt spid="366595">
                                            <p:txEl>
                                              <p:pRg st="3" end="3"/>
                                            </p:txEl>
                                          </p:spTgt>
                                        </p:tgtEl>
                                      </p:cBhvr>
                                    </p:animEffect>
                                  </p:childTnLst>
                                </p:cTn>
                              </p:par>
                            </p:childTnLst>
                          </p:cTn>
                        </p:par>
                        <p:par>
                          <p:cTn id="20" fill="hold">
                            <p:stCondLst>
                              <p:cond delay="5000"/>
                            </p:stCondLst>
                            <p:childTnLst>
                              <p:par>
                                <p:cTn id="21" presetID="10" presetClass="entr" presetSubtype="0" fill="hold" nodeType="afterEffect">
                                  <p:stCondLst>
                                    <p:cond delay="0"/>
                                  </p:stCondLst>
                                  <p:childTnLst>
                                    <p:set>
                                      <p:cBhvr>
                                        <p:cTn id="22" dur="1" fill="hold">
                                          <p:stCondLst>
                                            <p:cond delay="0"/>
                                          </p:stCondLst>
                                        </p:cTn>
                                        <p:tgtEl>
                                          <p:spTgt spid="366595">
                                            <p:txEl>
                                              <p:pRg st="4" end="4"/>
                                            </p:txEl>
                                          </p:spTgt>
                                        </p:tgtEl>
                                        <p:attrNameLst>
                                          <p:attrName>style.visibility</p:attrName>
                                        </p:attrNameLst>
                                      </p:cBhvr>
                                      <p:to>
                                        <p:strVal val="visible"/>
                                      </p:to>
                                    </p:set>
                                    <p:animEffect transition="in" filter="fade">
                                      <p:cBhvr>
                                        <p:cTn id="23" dur="1000"/>
                                        <p:tgtEl>
                                          <p:spTgt spid="36659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366598"/>
                                        </p:tgtEl>
                                        <p:attrNameLst>
                                          <p:attrName>style.visibility</p:attrName>
                                        </p:attrNameLst>
                                      </p:cBhvr>
                                      <p:to>
                                        <p:strVal val="visible"/>
                                      </p:to>
                                    </p:set>
                                    <p:animEffect transition="in" filter="dissolve">
                                      <p:cBhvr>
                                        <p:cTn id="28" dur="1000"/>
                                        <p:tgtEl>
                                          <p:spTgt spid="366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596" grpId="0"/>
      <p:bldP spid="36659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0150" name="Organization Chart 6"/>
          <p:cNvGraphicFramePr>
            <a:graphicFrameLocks/>
          </p:cNvGraphicFramePr>
          <p:nvPr>
            <p:ph sz="half" idx="1"/>
          </p:nvPr>
        </p:nvGraphicFramePr>
        <p:xfrm>
          <a:off x="0" y="188913"/>
          <a:ext cx="8604250" cy="4824412"/>
        </p:xfrm>
        <a:graphic>
          <a:graphicData uri="http://schemas.openxmlformats.org/drawingml/2006/compatibility">
            <com:legacyDrawing xmlns:com="http://schemas.openxmlformats.org/drawingml/2006/compatibility" spid="_x0000_s5122"/>
          </a:graphicData>
        </a:graphic>
      </p:graphicFrame>
      <p:graphicFrame>
        <p:nvGraphicFramePr>
          <p:cNvPr id="390215" name="Organization Chart 71"/>
          <p:cNvGraphicFramePr>
            <a:graphicFrameLocks/>
          </p:cNvGraphicFramePr>
          <p:nvPr>
            <p:ph sz="half" idx="2"/>
          </p:nvPr>
        </p:nvGraphicFramePr>
        <p:xfrm>
          <a:off x="323850" y="1944688"/>
          <a:ext cx="8640763" cy="4148137"/>
        </p:xfrm>
        <a:graphic>
          <a:graphicData uri="http://schemas.openxmlformats.org/drawingml/2006/compatibility">
            <com:legacyDrawing xmlns:com="http://schemas.openxmlformats.org/drawingml/2006/compatibility" spid="_x0000_s5135"/>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90150"/>
                                        </p:tgtEl>
                                        <p:attrNameLst>
                                          <p:attrName>style.visibility</p:attrName>
                                        </p:attrNameLst>
                                      </p:cBhvr>
                                      <p:to>
                                        <p:strVal val="visible"/>
                                      </p:to>
                                    </p:set>
                                    <p:animEffect transition="in" filter="fade">
                                      <p:cBhvr>
                                        <p:cTn id="7" dur="2000"/>
                                        <p:tgtEl>
                                          <p:spTgt spid="3901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0215"/>
                                        </p:tgtEl>
                                        <p:attrNameLst>
                                          <p:attrName>style.visibility</p:attrName>
                                        </p:attrNameLst>
                                      </p:cBhvr>
                                      <p:to>
                                        <p:strVal val="visible"/>
                                      </p:to>
                                    </p:set>
                                    <p:animEffect transition="in" filter="fade">
                                      <p:cBhvr>
                                        <p:cTn id="10" dur="2000"/>
                                        <p:tgtEl>
                                          <p:spTgt spid="390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Dgm spid="390150" grpId="0"/>
      <p:bldDgm spid="3902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lstStyle/>
          <a:p>
            <a:pPr eaLnBrk="1" hangingPunct="1">
              <a:defRPr/>
            </a:pPr>
            <a:r>
              <a:rPr lang="tr-TR" sz="4000" smtClean="0">
                <a:solidFill>
                  <a:srgbClr val="FF3300"/>
                </a:solidFill>
              </a:rPr>
              <a:t>YÜKLENME VE TEMEL İLKELERİ</a:t>
            </a:r>
          </a:p>
        </p:txBody>
      </p:sp>
      <p:sp>
        <p:nvSpPr>
          <p:cNvPr id="438275" name="Rectangle 3"/>
          <p:cNvSpPr>
            <a:spLocks noGrp="1" noChangeArrowheads="1"/>
          </p:cNvSpPr>
          <p:nvPr>
            <p:ph type="body" sz="half" idx="1"/>
          </p:nvPr>
        </p:nvSpPr>
        <p:spPr>
          <a:xfrm>
            <a:off x="457200" y="1600200"/>
            <a:ext cx="8147050" cy="4530725"/>
          </a:xfrm>
        </p:spPr>
        <p:txBody>
          <a:bodyPr/>
          <a:lstStyle/>
          <a:p>
            <a:pPr eaLnBrk="1" hangingPunct="1">
              <a:defRPr/>
            </a:pPr>
            <a:r>
              <a:rPr lang="tr-TR" sz="2400" smtClean="0"/>
              <a:t>Amaca yönelik güç gelişimi için yüklenme ve dinlenme arasındaki değişim ilişkisi daha önceden “</a:t>
            </a:r>
            <a:r>
              <a:rPr lang="tr-TR" sz="2400" smtClean="0">
                <a:solidFill>
                  <a:srgbClr val="FFFF00"/>
                </a:solidFill>
              </a:rPr>
              <a:t>planlamış</a:t>
            </a:r>
            <a:r>
              <a:rPr lang="tr-TR" sz="2400" smtClean="0"/>
              <a:t>” ve “</a:t>
            </a:r>
            <a:r>
              <a:rPr lang="tr-TR" sz="2400" smtClean="0">
                <a:solidFill>
                  <a:srgbClr val="FFFF00"/>
                </a:solidFill>
              </a:rPr>
              <a:t>düzenlenmiş</a:t>
            </a:r>
            <a:r>
              <a:rPr lang="tr-TR" sz="2400" smtClean="0"/>
              <a:t>” olmalıdır.</a:t>
            </a:r>
          </a:p>
          <a:p>
            <a:pPr eaLnBrk="1" hangingPunct="1">
              <a:buFont typeface="Wingdings" pitchFamily="2" charset="2"/>
              <a:buNone/>
              <a:defRPr/>
            </a:pPr>
            <a:endParaRPr lang="tr-TR" sz="2400" smtClean="0"/>
          </a:p>
          <a:p>
            <a:pPr eaLnBrk="1" hangingPunct="1">
              <a:buFont typeface="Wingdings" pitchFamily="2" charset="2"/>
              <a:buNone/>
              <a:defRPr/>
            </a:pPr>
            <a:endParaRPr lang="tr-TR" sz="2400" smtClean="0"/>
          </a:p>
          <a:p>
            <a:pPr eaLnBrk="1" hangingPunct="1">
              <a:buFont typeface="Wingdings" pitchFamily="2" charset="2"/>
              <a:buNone/>
              <a:defRPr/>
            </a:pPr>
            <a:endParaRPr lang="tr-TR" sz="2400" smtClean="0"/>
          </a:p>
          <a:p>
            <a:pPr eaLnBrk="1" hangingPunct="1">
              <a:buFont typeface="Wingdings" pitchFamily="2" charset="2"/>
              <a:buNone/>
              <a:defRPr/>
            </a:pPr>
            <a:endParaRPr lang="tr-TR" sz="2400" smtClean="0"/>
          </a:p>
          <a:p>
            <a:pPr eaLnBrk="1" hangingPunct="1">
              <a:defRPr/>
            </a:pPr>
            <a:r>
              <a:rPr lang="tr-TR" sz="2400" smtClean="0"/>
              <a:t>Kuvvetli yüklenmeler sporcunun organizmasına yorgunluk verir ve bu yorgunluk da organizmanın güç yeteneğini olumsuz yönde etkiler.(Sürantrenman)</a:t>
            </a:r>
          </a:p>
        </p:txBody>
      </p:sp>
      <p:pic>
        <p:nvPicPr>
          <p:cNvPr id="438276" name="Picture 4" descr="HURDLES"/>
          <p:cNvPicPr>
            <a:picLocks noChangeAspect="1" noChangeArrowheads="1"/>
          </p:cNvPicPr>
          <p:nvPr>
            <p:ph sz="quarter" idx="2"/>
          </p:nvPr>
        </p:nvPicPr>
        <p:blipFill>
          <a:blip r:embed="rId3" cstate="print"/>
          <a:srcRect/>
          <a:stretch>
            <a:fillRect/>
          </a:stretch>
        </p:blipFill>
        <p:spPr>
          <a:xfrm>
            <a:off x="2916238" y="2924175"/>
            <a:ext cx="2028825" cy="152400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8274"/>
                                        </p:tgtEl>
                                        <p:attrNameLst>
                                          <p:attrName>style.visibility</p:attrName>
                                        </p:attrNameLst>
                                      </p:cBhvr>
                                      <p:to>
                                        <p:strVal val="visible"/>
                                      </p:to>
                                    </p:set>
                                    <p:animEffect transition="in" filter="fade">
                                      <p:cBhvr>
                                        <p:cTn id="7" dur="1000"/>
                                        <p:tgtEl>
                                          <p:spTgt spid="438274"/>
                                        </p:tgtEl>
                                      </p:cBhvr>
                                    </p:animEffect>
                                  </p:childTnLst>
                                </p:cTn>
                              </p:par>
                            </p:childTnLst>
                          </p:cTn>
                        </p:par>
                        <p:par>
                          <p:cTn id="8" fill="hold">
                            <p:stCondLst>
                              <p:cond delay="1000"/>
                            </p:stCondLst>
                            <p:childTnLst>
                              <p:par>
                                <p:cTn id="9" presetID="10" presetClass="entr" presetSubtype="0" fill="hold" grpId="0" nodeType="afterEffect">
                                  <p:stCondLst>
                                    <p:cond delay="0"/>
                                  </p:stCondLst>
                                  <p:iterate type="lt">
                                    <p:tmPct val="0"/>
                                  </p:iterate>
                                  <p:childTnLst>
                                    <p:set>
                                      <p:cBhvr>
                                        <p:cTn id="10" dur="1" fill="hold">
                                          <p:stCondLst>
                                            <p:cond delay="0"/>
                                          </p:stCondLst>
                                        </p:cTn>
                                        <p:tgtEl>
                                          <p:spTgt spid="438275">
                                            <p:txEl>
                                              <p:pRg st="0" end="0"/>
                                            </p:txEl>
                                          </p:spTgt>
                                        </p:tgtEl>
                                        <p:attrNameLst>
                                          <p:attrName>style.visibility</p:attrName>
                                        </p:attrNameLst>
                                      </p:cBhvr>
                                      <p:to>
                                        <p:strVal val="visible"/>
                                      </p:to>
                                    </p:set>
                                    <p:animEffect transition="in" filter="fade">
                                      <p:cBhvr>
                                        <p:cTn id="11" dur="1000"/>
                                        <p:tgtEl>
                                          <p:spTgt spid="43827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38276"/>
                                        </p:tgtEl>
                                        <p:attrNameLst>
                                          <p:attrName>style.visibility</p:attrName>
                                        </p:attrNameLst>
                                      </p:cBhvr>
                                      <p:to>
                                        <p:strVal val="visible"/>
                                      </p:to>
                                    </p:set>
                                    <p:animEffect transition="in" filter="fade">
                                      <p:cBhvr>
                                        <p:cTn id="14" dur="2000"/>
                                        <p:tgtEl>
                                          <p:spTgt spid="438276"/>
                                        </p:tgtEl>
                                      </p:cBhvr>
                                    </p:animEffect>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438275">
                                            <p:txEl>
                                              <p:pRg st="5" end="5"/>
                                            </p:txEl>
                                          </p:spTgt>
                                        </p:tgtEl>
                                        <p:attrNameLst>
                                          <p:attrName>style.visibility</p:attrName>
                                        </p:attrNameLst>
                                      </p:cBhvr>
                                      <p:to>
                                        <p:strVal val="visible"/>
                                      </p:to>
                                    </p:set>
                                    <p:animEffect transition="in" filter="fade">
                                      <p:cBhvr>
                                        <p:cTn id="18" dur="1000"/>
                                        <p:tgtEl>
                                          <p:spTgt spid="4382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274" grpId="0"/>
      <p:bldP spid="43827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78" name="Rectangle 62"/>
          <p:cNvSpPr>
            <a:spLocks noGrp="1" noChangeArrowheads="1"/>
          </p:cNvSpPr>
          <p:nvPr>
            <p:ph type="title"/>
          </p:nvPr>
        </p:nvSpPr>
        <p:spPr/>
        <p:txBody>
          <a:bodyPr/>
          <a:lstStyle/>
          <a:p>
            <a:pPr eaLnBrk="1" hangingPunct="1">
              <a:defRPr/>
            </a:pPr>
            <a:r>
              <a:rPr lang="tr-TR" sz="2800" smtClean="0">
                <a:solidFill>
                  <a:srgbClr val="FF3300"/>
                </a:solidFill>
              </a:rPr>
              <a:t>Yüklenme ve Dinlenme Arasındaki İlişki (Mathejew)</a:t>
            </a:r>
          </a:p>
        </p:txBody>
      </p:sp>
      <p:sp>
        <p:nvSpPr>
          <p:cNvPr id="367619" name="Rectangle 3"/>
          <p:cNvSpPr>
            <a:spLocks noGrp="1" noChangeArrowheads="1"/>
          </p:cNvSpPr>
          <p:nvPr>
            <p:ph type="body" sz="half" idx="4294967295"/>
          </p:nvPr>
        </p:nvSpPr>
        <p:spPr>
          <a:xfrm>
            <a:off x="0" y="1600200"/>
            <a:ext cx="4038600" cy="4530725"/>
          </a:xfrm>
        </p:spPr>
        <p:txBody>
          <a:bodyPr/>
          <a:lstStyle/>
          <a:p>
            <a:pPr eaLnBrk="1" hangingPunct="1">
              <a:buFont typeface="Wingdings" pitchFamily="2" charset="2"/>
              <a:buNone/>
              <a:defRPr/>
            </a:pPr>
            <a:endParaRPr lang="tr-TR" sz="2800" smtClean="0"/>
          </a:p>
          <a:p>
            <a:pPr eaLnBrk="1" hangingPunct="1">
              <a:buFont typeface="Wingdings" pitchFamily="2" charset="2"/>
              <a:buNone/>
              <a:defRPr/>
            </a:pPr>
            <a:endParaRPr lang="tr-TR" sz="2800" smtClean="0"/>
          </a:p>
        </p:txBody>
      </p:sp>
      <p:sp>
        <p:nvSpPr>
          <p:cNvPr id="367659" name="Rectangle 43"/>
          <p:cNvSpPr>
            <a:spLocks noGrp="1" noChangeArrowheads="1"/>
          </p:cNvSpPr>
          <p:nvPr>
            <p:ph type="body" sz="half" idx="4294967295"/>
          </p:nvPr>
        </p:nvSpPr>
        <p:spPr>
          <a:xfrm>
            <a:off x="935038" y="5589588"/>
            <a:ext cx="8208962" cy="1295400"/>
          </a:xfrm>
        </p:spPr>
        <p:txBody>
          <a:bodyPr/>
          <a:lstStyle/>
          <a:p>
            <a:pPr eaLnBrk="1" hangingPunct="1">
              <a:buFont typeface="Wingdings" pitchFamily="2" charset="2"/>
              <a:buNone/>
              <a:defRPr/>
            </a:pPr>
            <a:r>
              <a:rPr lang="tr-TR" sz="2000" smtClean="0">
                <a:solidFill>
                  <a:srgbClr val="FF3300"/>
                </a:solidFill>
              </a:rPr>
              <a:t>I.</a:t>
            </a:r>
            <a:r>
              <a:rPr lang="tr-TR" sz="2000" smtClean="0"/>
              <a:t> Yüklenme ve antrenmanla verilen uyaranlar sonucu organizmanın güç yeteneği düşer ve yorgunluk ortaya çıkar.</a:t>
            </a:r>
          </a:p>
        </p:txBody>
      </p:sp>
      <p:sp>
        <p:nvSpPr>
          <p:cNvPr id="45061" name="Rectangle 4"/>
          <p:cNvSpPr>
            <a:spLocks noChangeArrowheads="1"/>
          </p:cNvSpPr>
          <p:nvPr/>
        </p:nvSpPr>
        <p:spPr bwMode="auto">
          <a:xfrm>
            <a:off x="1763713" y="2852738"/>
            <a:ext cx="4752975" cy="2016125"/>
          </a:xfrm>
          <a:prstGeom prst="rect">
            <a:avLst/>
          </a:prstGeom>
          <a:noFill/>
          <a:ln w="25400">
            <a:solidFill>
              <a:schemeClr val="tx1"/>
            </a:solidFill>
            <a:prstDash val="dash"/>
            <a:miter lim="800000"/>
            <a:headEnd/>
            <a:tailEnd/>
          </a:ln>
        </p:spPr>
        <p:txBody>
          <a:bodyPr wrap="none" anchor="ctr"/>
          <a:lstStyle/>
          <a:p>
            <a:endParaRPr lang="tr-TR"/>
          </a:p>
        </p:txBody>
      </p:sp>
      <p:sp>
        <p:nvSpPr>
          <p:cNvPr id="45062" name="Line 6"/>
          <p:cNvSpPr>
            <a:spLocks noChangeShapeType="1"/>
          </p:cNvSpPr>
          <p:nvPr/>
        </p:nvSpPr>
        <p:spPr bwMode="auto">
          <a:xfrm>
            <a:off x="2555875" y="2852738"/>
            <a:ext cx="0" cy="2016125"/>
          </a:xfrm>
          <a:prstGeom prst="line">
            <a:avLst/>
          </a:prstGeom>
          <a:noFill/>
          <a:ln w="28575">
            <a:solidFill>
              <a:schemeClr val="tx1"/>
            </a:solidFill>
            <a:prstDash val="dash"/>
            <a:round/>
            <a:headEnd/>
            <a:tailEnd/>
          </a:ln>
        </p:spPr>
        <p:txBody>
          <a:bodyPr/>
          <a:lstStyle/>
          <a:p>
            <a:endParaRPr lang="tr-TR"/>
          </a:p>
        </p:txBody>
      </p:sp>
      <p:sp>
        <p:nvSpPr>
          <p:cNvPr id="45063" name="Line 7"/>
          <p:cNvSpPr>
            <a:spLocks noChangeShapeType="1"/>
          </p:cNvSpPr>
          <p:nvPr/>
        </p:nvSpPr>
        <p:spPr bwMode="auto">
          <a:xfrm>
            <a:off x="3924300" y="2852738"/>
            <a:ext cx="0" cy="2016125"/>
          </a:xfrm>
          <a:prstGeom prst="line">
            <a:avLst/>
          </a:prstGeom>
          <a:noFill/>
          <a:ln w="28575">
            <a:solidFill>
              <a:schemeClr val="tx1"/>
            </a:solidFill>
            <a:prstDash val="dash"/>
            <a:round/>
            <a:headEnd/>
            <a:tailEnd/>
          </a:ln>
        </p:spPr>
        <p:txBody>
          <a:bodyPr/>
          <a:lstStyle/>
          <a:p>
            <a:endParaRPr lang="tr-TR"/>
          </a:p>
        </p:txBody>
      </p:sp>
      <p:sp>
        <p:nvSpPr>
          <p:cNvPr id="45064" name="Line 8"/>
          <p:cNvSpPr>
            <a:spLocks noChangeShapeType="1"/>
          </p:cNvSpPr>
          <p:nvPr/>
        </p:nvSpPr>
        <p:spPr bwMode="auto">
          <a:xfrm>
            <a:off x="5292725" y="2852738"/>
            <a:ext cx="0" cy="2016125"/>
          </a:xfrm>
          <a:prstGeom prst="line">
            <a:avLst/>
          </a:prstGeom>
          <a:noFill/>
          <a:ln w="28575">
            <a:solidFill>
              <a:schemeClr val="tx1"/>
            </a:solidFill>
            <a:prstDash val="dash"/>
            <a:round/>
            <a:headEnd/>
            <a:tailEnd/>
          </a:ln>
        </p:spPr>
        <p:txBody>
          <a:bodyPr/>
          <a:lstStyle/>
          <a:p>
            <a:endParaRPr lang="tr-TR"/>
          </a:p>
        </p:txBody>
      </p:sp>
      <p:sp>
        <p:nvSpPr>
          <p:cNvPr id="45065" name="Rectangle 10"/>
          <p:cNvSpPr>
            <a:spLocks noChangeArrowheads="1"/>
          </p:cNvSpPr>
          <p:nvPr/>
        </p:nvSpPr>
        <p:spPr bwMode="auto">
          <a:xfrm>
            <a:off x="1763713" y="4437063"/>
            <a:ext cx="4752975" cy="431800"/>
          </a:xfrm>
          <a:prstGeom prst="rect">
            <a:avLst/>
          </a:prstGeom>
          <a:noFill/>
          <a:ln w="28575">
            <a:solidFill>
              <a:schemeClr val="tx1"/>
            </a:solidFill>
            <a:miter lim="800000"/>
            <a:headEnd/>
            <a:tailEnd/>
          </a:ln>
        </p:spPr>
        <p:txBody>
          <a:bodyPr wrap="none" anchor="ctr"/>
          <a:lstStyle/>
          <a:p>
            <a:endParaRPr lang="tr-TR"/>
          </a:p>
        </p:txBody>
      </p:sp>
      <p:sp>
        <p:nvSpPr>
          <p:cNvPr id="367630" name="Line 14"/>
          <p:cNvSpPr>
            <a:spLocks noChangeShapeType="1"/>
          </p:cNvSpPr>
          <p:nvPr/>
        </p:nvSpPr>
        <p:spPr bwMode="auto">
          <a:xfrm>
            <a:off x="6516688" y="2852738"/>
            <a:ext cx="935037" cy="0"/>
          </a:xfrm>
          <a:prstGeom prst="line">
            <a:avLst/>
          </a:prstGeom>
          <a:noFill/>
          <a:ln w="28575">
            <a:solidFill>
              <a:srgbClr val="FFFF00"/>
            </a:solidFill>
            <a:round/>
            <a:headEnd/>
            <a:tailEnd type="triangle" w="med" len="med"/>
          </a:ln>
        </p:spPr>
        <p:txBody>
          <a:bodyPr/>
          <a:lstStyle/>
          <a:p>
            <a:endParaRPr lang="tr-TR"/>
          </a:p>
        </p:txBody>
      </p:sp>
      <p:sp>
        <p:nvSpPr>
          <p:cNvPr id="45067" name="Text Box 15"/>
          <p:cNvSpPr txBox="1">
            <a:spLocks noChangeArrowheads="1"/>
          </p:cNvSpPr>
          <p:nvPr/>
        </p:nvSpPr>
        <p:spPr bwMode="auto">
          <a:xfrm>
            <a:off x="1958975" y="4451350"/>
            <a:ext cx="309563" cy="366713"/>
          </a:xfrm>
          <a:prstGeom prst="rect">
            <a:avLst/>
          </a:prstGeom>
          <a:noFill/>
          <a:ln w="9525">
            <a:noFill/>
            <a:miter lim="800000"/>
            <a:headEnd/>
            <a:tailEnd/>
          </a:ln>
        </p:spPr>
        <p:txBody>
          <a:bodyPr wrap="none">
            <a:spAutoFit/>
          </a:bodyPr>
          <a:lstStyle/>
          <a:p>
            <a:r>
              <a:rPr lang="tr-TR" b="1">
                <a:solidFill>
                  <a:srgbClr val="FF3300"/>
                </a:solidFill>
              </a:rPr>
              <a:t>I</a:t>
            </a:r>
          </a:p>
        </p:txBody>
      </p:sp>
      <p:sp>
        <p:nvSpPr>
          <p:cNvPr id="45068" name="Text Box 16"/>
          <p:cNvSpPr txBox="1">
            <a:spLocks noChangeArrowheads="1"/>
          </p:cNvSpPr>
          <p:nvPr/>
        </p:nvSpPr>
        <p:spPr bwMode="auto">
          <a:xfrm>
            <a:off x="3040063" y="4451350"/>
            <a:ext cx="434975" cy="366713"/>
          </a:xfrm>
          <a:prstGeom prst="rect">
            <a:avLst/>
          </a:prstGeom>
          <a:noFill/>
          <a:ln w="9525">
            <a:noFill/>
            <a:miter lim="800000"/>
            <a:headEnd/>
            <a:tailEnd/>
          </a:ln>
        </p:spPr>
        <p:txBody>
          <a:bodyPr wrap="none">
            <a:spAutoFit/>
          </a:bodyPr>
          <a:lstStyle/>
          <a:p>
            <a:r>
              <a:rPr lang="tr-TR" b="1">
                <a:solidFill>
                  <a:srgbClr val="FF3300"/>
                </a:solidFill>
              </a:rPr>
              <a:t>II</a:t>
            </a:r>
          </a:p>
        </p:txBody>
      </p:sp>
      <p:sp>
        <p:nvSpPr>
          <p:cNvPr id="45069" name="Text Box 17"/>
          <p:cNvSpPr txBox="1">
            <a:spLocks noChangeArrowheads="1"/>
          </p:cNvSpPr>
          <p:nvPr/>
        </p:nvSpPr>
        <p:spPr bwMode="auto">
          <a:xfrm>
            <a:off x="4335463" y="4451350"/>
            <a:ext cx="560387" cy="366713"/>
          </a:xfrm>
          <a:prstGeom prst="rect">
            <a:avLst/>
          </a:prstGeom>
          <a:noFill/>
          <a:ln w="9525">
            <a:noFill/>
            <a:miter lim="800000"/>
            <a:headEnd/>
            <a:tailEnd/>
          </a:ln>
        </p:spPr>
        <p:txBody>
          <a:bodyPr wrap="none">
            <a:spAutoFit/>
          </a:bodyPr>
          <a:lstStyle/>
          <a:p>
            <a:r>
              <a:rPr lang="tr-TR" b="1">
                <a:solidFill>
                  <a:srgbClr val="FF3300"/>
                </a:solidFill>
              </a:rPr>
              <a:t>III</a:t>
            </a:r>
          </a:p>
        </p:txBody>
      </p:sp>
      <p:sp>
        <p:nvSpPr>
          <p:cNvPr id="45070" name="Text Box 18"/>
          <p:cNvSpPr txBox="1">
            <a:spLocks noChangeArrowheads="1"/>
          </p:cNvSpPr>
          <p:nvPr/>
        </p:nvSpPr>
        <p:spPr bwMode="auto">
          <a:xfrm>
            <a:off x="5703888" y="4451350"/>
            <a:ext cx="484187" cy="366713"/>
          </a:xfrm>
          <a:prstGeom prst="rect">
            <a:avLst/>
          </a:prstGeom>
          <a:noFill/>
          <a:ln w="9525">
            <a:noFill/>
            <a:miter lim="800000"/>
            <a:headEnd/>
            <a:tailEnd/>
          </a:ln>
        </p:spPr>
        <p:txBody>
          <a:bodyPr wrap="none">
            <a:spAutoFit/>
          </a:bodyPr>
          <a:lstStyle/>
          <a:p>
            <a:r>
              <a:rPr lang="tr-TR" b="1">
                <a:solidFill>
                  <a:srgbClr val="FF3300"/>
                </a:solidFill>
              </a:rPr>
              <a:t>IV</a:t>
            </a:r>
          </a:p>
        </p:txBody>
      </p:sp>
      <p:sp>
        <p:nvSpPr>
          <p:cNvPr id="367635" name="Text Box 19"/>
          <p:cNvSpPr txBox="1">
            <a:spLocks noChangeArrowheads="1"/>
          </p:cNvSpPr>
          <p:nvPr/>
        </p:nvSpPr>
        <p:spPr bwMode="auto">
          <a:xfrm>
            <a:off x="1331913" y="2276475"/>
            <a:ext cx="898525" cy="304800"/>
          </a:xfrm>
          <a:prstGeom prst="rect">
            <a:avLst/>
          </a:prstGeom>
          <a:noFill/>
          <a:ln w="9525">
            <a:noFill/>
            <a:miter lim="800000"/>
            <a:headEnd/>
            <a:tailEnd/>
          </a:ln>
        </p:spPr>
        <p:txBody>
          <a:bodyPr wrap="none">
            <a:spAutoFit/>
          </a:bodyPr>
          <a:lstStyle/>
          <a:p>
            <a:r>
              <a:rPr lang="tr-TR" sz="1400" b="1">
                <a:solidFill>
                  <a:srgbClr val="FFFF00"/>
                </a:solidFill>
              </a:rPr>
              <a:t>Uyaran</a:t>
            </a:r>
          </a:p>
        </p:txBody>
      </p:sp>
      <p:sp>
        <p:nvSpPr>
          <p:cNvPr id="367636" name="Text Box 20"/>
          <p:cNvSpPr txBox="1">
            <a:spLocks noChangeArrowheads="1"/>
          </p:cNvSpPr>
          <p:nvPr/>
        </p:nvSpPr>
        <p:spPr bwMode="auto">
          <a:xfrm>
            <a:off x="179388" y="3573463"/>
            <a:ext cx="1211262" cy="304800"/>
          </a:xfrm>
          <a:prstGeom prst="rect">
            <a:avLst/>
          </a:prstGeom>
          <a:noFill/>
          <a:ln w="9525">
            <a:noFill/>
            <a:miter lim="800000"/>
            <a:headEnd/>
            <a:tailEnd/>
          </a:ln>
        </p:spPr>
        <p:txBody>
          <a:bodyPr wrap="none">
            <a:spAutoFit/>
          </a:bodyPr>
          <a:lstStyle/>
          <a:p>
            <a:r>
              <a:rPr lang="tr-TR" sz="1400" b="1">
                <a:solidFill>
                  <a:srgbClr val="FFFF00"/>
                </a:solidFill>
              </a:rPr>
              <a:t>Yorgunluk</a:t>
            </a:r>
          </a:p>
        </p:txBody>
      </p:sp>
      <p:sp>
        <p:nvSpPr>
          <p:cNvPr id="367637" name="Text Box 21"/>
          <p:cNvSpPr txBox="1">
            <a:spLocks noChangeArrowheads="1"/>
          </p:cNvSpPr>
          <p:nvPr/>
        </p:nvSpPr>
        <p:spPr bwMode="auto">
          <a:xfrm>
            <a:off x="3635375" y="3716338"/>
            <a:ext cx="1100138" cy="304800"/>
          </a:xfrm>
          <a:prstGeom prst="rect">
            <a:avLst/>
          </a:prstGeom>
          <a:noFill/>
          <a:ln w="9525">
            <a:noFill/>
            <a:miter lim="800000"/>
            <a:headEnd/>
            <a:tailEnd/>
          </a:ln>
        </p:spPr>
        <p:txBody>
          <a:bodyPr wrap="none">
            <a:spAutoFit/>
          </a:bodyPr>
          <a:lstStyle/>
          <a:p>
            <a:r>
              <a:rPr lang="tr-TR" sz="1400" b="1">
                <a:solidFill>
                  <a:srgbClr val="FFFF00"/>
                </a:solidFill>
              </a:rPr>
              <a:t>Tamlama</a:t>
            </a:r>
          </a:p>
        </p:txBody>
      </p:sp>
      <p:sp>
        <p:nvSpPr>
          <p:cNvPr id="367638" name="Text Box 22"/>
          <p:cNvSpPr txBox="1">
            <a:spLocks noChangeArrowheads="1"/>
          </p:cNvSpPr>
          <p:nvPr/>
        </p:nvSpPr>
        <p:spPr bwMode="auto">
          <a:xfrm>
            <a:off x="3995738" y="1773238"/>
            <a:ext cx="1744662" cy="304800"/>
          </a:xfrm>
          <a:prstGeom prst="rect">
            <a:avLst/>
          </a:prstGeom>
          <a:noFill/>
          <a:ln w="9525">
            <a:noFill/>
            <a:miter lim="800000"/>
            <a:headEnd/>
            <a:tailEnd/>
          </a:ln>
        </p:spPr>
        <p:txBody>
          <a:bodyPr wrap="none">
            <a:spAutoFit/>
          </a:bodyPr>
          <a:lstStyle/>
          <a:p>
            <a:r>
              <a:rPr lang="tr-TR" sz="1400" b="1">
                <a:solidFill>
                  <a:srgbClr val="FFFF00"/>
                </a:solidFill>
              </a:rPr>
              <a:t>Süper Tamlama</a:t>
            </a:r>
          </a:p>
        </p:txBody>
      </p:sp>
      <p:sp>
        <p:nvSpPr>
          <p:cNvPr id="367639" name="Text Box 23"/>
          <p:cNvSpPr txBox="1">
            <a:spLocks noChangeArrowheads="1"/>
          </p:cNvSpPr>
          <p:nvPr/>
        </p:nvSpPr>
        <p:spPr bwMode="auto">
          <a:xfrm>
            <a:off x="5364163" y="2060575"/>
            <a:ext cx="1600200" cy="304800"/>
          </a:xfrm>
          <a:prstGeom prst="rect">
            <a:avLst/>
          </a:prstGeom>
          <a:noFill/>
          <a:ln w="9525">
            <a:noFill/>
            <a:miter lim="800000"/>
            <a:headEnd/>
            <a:tailEnd/>
          </a:ln>
        </p:spPr>
        <p:txBody>
          <a:bodyPr wrap="none">
            <a:spAutoFit/>
          </a:bodyPr>
          <a:lstStyle/>
          <a:p>
            <a:r>
              <a:rPr lang="tr-TR" sz="1400" b="1">
                <a:solidFill>
                  <a:srgbClr val="FFFF00"/>
                </a:solidFill>
              </a:rPr>
              <a:t>Geri Dönüşüm</a:t>
            </a:r>
          </a:p>
        </p:txBody>
      </p:sp>
      <p:sp>
        <p:nvSpPr>
          <p:cNvPr id="367640" name="Text Box 24"/>
          <p:cNvSpPr txBox="1">
            <a:spLocks noChangeArrowheads="1"/>
          </p:cNvSpPr>
          <p:nvPr/>
        </p:nvSpPr>
        <p:spPr bwMode="auto">
          <a:xfrm>
            <a:off x="7113588" y="2636838"/>
            <a:ext cx="2030412" cy="457200"/>
          </a:xfrm>
          <a:prstGeom prst="rect">
            <a:avLst/>
          </a:prstGeom>
          <a:noFill/>
          <a:ln w="9525">
            <a:noFill/>
            <a:miter lim="800000"/>
            <a:headEnd/>
            <a:tailEnd/>
          </a:ln>
        </p:spPr>
        <p:txBody>
          <a:bodyPr wrap="none">
            <a:spAutoFit/>
          </a:bodyPr>
          <a:lstStyle/>
          <a:p>
            <a:pPr algn="ctr"/>
            <a:r>
              <a:rPr lang="tr-TR" sz="1400" b="1">
                <a:solidFill>
                  <a:srgbClr val="FFFF00"/>
                </a:solidFill>
              </a:rPr>
              <a:t>Homeostasi</a:t>
            </a:r>
          </a:p>
          <a:p>
            <a:pPr algn="ctr"/>
            <a:r>
              <a:rPr lang="tr-TR" sz="1000" b="1">
                <a:solidFill>
                  <a:srgbClr val="FFFF00"/>
                </a:solidFill>
              </a:rPr>
              <a:t>(Normal Biyolojik Durum)</a:t>
            </a:r>
          </a:p>
        </p:txBody>
      </p:sp>
      <p:sp>
        <p:nvSpPr>
          <p:cNvPr id="367642" name="Line 26"/>
          <p:cNvSpPr>
            <a:spLocks noChangeShapeType="1"/>
          </p:cNvSpPr>
          <p:nvPr/>
        </p:nvSpPr>
        <p:spPr bwMode="auto">
          <a:xfrm>
            <a:off x="1476375" y="3716338"/>
            <a:ext cx="431800" cy="0"/>
          </a:xfrm>
          <a:prstGeom prst="line">
            <a:avLst/>
          </a:prstGeom>
          <a:noFill/>
          <a:ln w="28575">
            <a:solidFill>
              <a:srgbClr val="FFFF00"/>
            </a:solidFill>
            <a:round/>
            <a:headEnd/>
            <a:tailEnd type="triangle" w="med" len="med"/>
          </a:ln>
        </p:spPr>
        <p:txBody>
          <a:bodyPr/>
          <a:lstStyle/>
          <a:p>
            <a:endParaRPr lang="tr-TR"/>
          </a:p>
        </p:txBody>
      </p:sp>
      <p:sp>
        <p:nvSpPr>
          <p:cNvPr id="367645" name="Line 29"/>
          <p:cNvSpPr>
            <a:spLocks noChangeShapeType="1"/>
          </p:cNvSpPr>
          <p:nvPr/>
        </p:nvSpPr>
        <p:spPr bwMode="auto">
          <a:xfrm>
            <a:off x="1763713" y="2565400"/>
            <a:ext cx="0" cy="215900"/>
          </a:xfrm>
          <a:prstGeom prst="line">
            <a:avLst/>
          </a:prstGeom>
          <a:noFill/>
          <a:ln w="28575">
            <a:solidFill>
              <a:srgbClr val="FFFF00"/>
            </a:solidFill>
            <a:round/>
            <a:headEnd/>
            <a:tailEnd type="triangle" w="med" len="med"/>
          </a:ln>
        </p:spPr>
        <p:txBody>
          <a:bodyPr/>
          <a:lstStyle/>
          <a:p>
            <a:endParaRPr lang="tr-TR"/>
          </a:p>
        </p:txBody>
      </p:sp>
      <p:sp>
        <p:nvSpPr>
          <p:cNvPr id="367646" name="Line 30"/>
          <p:cNvSpPr>
            <a:spLocks noChangeShapeType="1"/>
          </p:cNvSpPr>
          <p:nvPr/>
        </p:nvSpPr>
        <p:spPr bwMode="auto">
          <a:xfrm flipH="1">
            <a:off x="3348038" y="3860800"/>
            <a:ext cx="360362" cy="0"/>
          </a:xfrm>
          <a:prstGeom prst="line">
            <a:avLst/>
          </a:prstGeom>
          <a:noFill/>
          <a:ln w="28575">
            <a:solidFill>
              <a:srgbClr val="FFFF00"/>
            </a:solidFill>
            <a:round/>
            <a:headEnd/>
            <a:tailEnd type="triangle" w="med" len="med"/>
          </a:ln>
        </p:spPr>
        <p:txBody>
          <a:bodyPr/>
          <a:lstStyle/>
          <a:p>
            <a:endParaRPr lang="tr-TR"/>
          </a:p>
        </p:txBody>
      </p:sp>
      <p:sp>
        <p:nvSpPr>
          <p:cNvPr id="367647" name="Line 31"/>
          <p:cNvSpPr>
            <a:spLocks noChangeShapeType="1"/>
          </p:cNvSpPr>
          <p:nvPr/>
        </p:nvSpPr>
        <p:spPr bwMode="auto">
          <a:xfrm>
            <a:off x="4787900" y="2060575"/>
            <a:ext cx="0" cy="288925"/>
          </a:xfrm>
          <a:prstGeom prst="line">
            <a:avLst/>
          </a:prstGeom>
          <a:noFill/>
          <a:ln w="28575">
            <a:solidFill>
              <a:srgbClr val="FFFF00"/>
            </a:solidFill>
            <a:round/>
            <a:headEnd/>
            <a:tailEnd type="triangle" w="med" len="med"/>
          </a:ln>
        </p:spPr>
        <p:txBody>
          <a:bodyPr/>
          <a:lstStyle/>
          <a:p>
            <a:endParaRPr lang="tr-TR"/>
          </a:p>
        </p:txBody>
      </p:sp>
      <p:sp>
        <p:nvSpPr>
          <p:cNvPr id="367648" name="Line 32"/>
          <p:cNvSpPr>
            <a:spLocks noChangeShapeType="1"/>
          </p:cNvSpPr>
          <p:nvPr/>
        </p:nvSpPr>
        <p:spPr bwMode="auto">
          <a:xfrm>
            <a:off x="6156325" y="2349500"/>
            <a:ext cx="0" cy="215900"/>
          </a:xfrm>
          <a:prstGeom prst="line">
            <a:avLst/>
          </a:prstGeom>
          <a:noFill/>
          <a:ln w="28575">
            <a:solidFill>
              <a:srgbClr val="FFFF00"/>
            </a:solidFill>
            <a:round/>
            <a:headEnd/>
            <a:tailEnd type="triangle" w="med" len="med"/>
          </a:ln>
        </p:spPr>
        <p:txBody>
          <a:bodyPr/>
          <a:lstStyle/>
          <a:p>
            <a:endParaRPr lang="tr-TR"/>
          </a:p>
        </p:txBody>
      </p:sp>
      <p:sp>
        <p:nvSpPr>
          <p:cNvPr id="45082" name="Line 34"/>
          <p:cNvSpPr>
            <a:spLocks noChangeShapeType="1"/>
          </p:cNvSpPr>
          <p:nvPr/>
        </p:nvSpPr>
        <p:spPr bwMode="auto">
          <a:xfrm>
            <a:off x="2555875" y="4941888"/>
            <a:ext cx="0" cy="358775"/>
          </a:xfrm>
          <a:prstGeom prst="line">
            <a:avLst/>
          </a:prstGeom>
          <a:noFill/>
          <a:ln w="28575">
            <a:solidFill>
              <a:srgbClr val="FFFF00"/>
            </a:solidFill>
            <a:round/>
            <a:headEnd/>
            <a:tailEnd/>
          </a:ln>
        </p:spPr>
        <p:txBody>
          <a:bodyPr/>
          <a:lstStyle/>
          <a:p>
            <a:endParaRPr lang="tr-TR"/>
          </a:p>
        </p:txBody>
      </p:sp>
      <p:sp>
        <p:nvSpPr>
          <p:cNvPr id="45083" name="Text Box 35"/>
          <p:cNvSpPr txBox="1">
            <a:spLocks noChangeArrowheads="1"/>
          </p:cNvSpPr>
          <p:nvPr/>
        </p:nvSpPr>
        <p:spPr bwMode="auto">
          <a:xfrm>
            <a:off x="1042988" y="5013325"/>
            <a:ext cx="1273175" cy="304800"/>
          </a:xfrm>
          <a:prstGeom prst="rect">
            <a:avLst/>
          </a:prstGeom>
          <a:noFill/>
          <a:ln w="9525">
            <a:noFill/>
            <a:miter lim="800000"/>
            <a:headEnd/>
            <a:tailEnd/>
          </a:ln>
        </p:spPr>
        <p:txBody>
          <a:bodyPr wrap="none">
            <a:spAutoFit/>
          </a:bodyPr>
          <a:lstStyle/>
          <a:p>
            <a:r>
              <a:rPr lang="tr-TR" sz="1400" b="1">
                <a:solidFill>
                  <a:srgbClr val="FFFF00"/>
                </a:solidFill>
              </a:rPr>
              <a:t>YÜKLENME</a:t>
            </a:r>
          </a:p>
        </p:txBody>
      </p:sp>
      <p:sp>
        <p:nvSpPr>
          <p:cNvPr id="45084" name="Text Box 36"/>
          <p:cNvSpPr txBox="1">
            <a:spLocks noChangeArrowheads="1"/>
          </p:cNvSpPr>
          <p:nvPr/>
        </p:nvSpPr>
        <p:spPr bwMode="auto">
          <a:xfrm>
            <a:off x="3132138" y="5013325"/>
            <a:ext cx="1255712" cy="304800"/>
          </a:xfrm>
          <a:prstGeom prst="rect">
            <a:avLst/>
          </a:prstGeom>
          <a:noFill/>
          <a:ln w="9525">
            <a:noFill/>
            <a:miter lim="800000"/>
            <a:headEnd/>
            <a:tailEnd/>
          </a:ln>
        </p:spPr>
        <p:txBody>
          <a:bodyPr wrap="none">
            <a:spAutoFit/>
          </a:bodyPr>
          <a:lstStyle/>
          <a:p>
            <a:r>
              <a:rPr lang="tr-TR" sz="1400" b="1">
                <a:solidFill>
                  <a:srgbClr val="FFFF00"/>
                </a:solidFill>
              </a:rPr>
              <a:t>DİNLENME</a:t>
            </a:r>
          </a:p>
        </p:txBody>
      </p:sp>
      <p:sp>
        <p:nvSpPr>
          <p:cNvPr id="367661" name="Freeform 45"/>
          <p:cNvSpPr>
            <a:spLocks/>
          </p:cNvSpPr>
          <p:nvPr/>
        </p:nvSpPr>
        <p:spPr bwMode="auto">
          <a:xfrm>
            <a:off x="1763713" y="2852738"/>
            <a:ext cx="792162" cy="1549400"/>
          </a:xfrm>
          <a:custGeom>
            <a:avLst/>
            <a:gdLst>
              <a:gd name="T0" fmla="*/ 0 w 499"/>
              <a:gd name="T1" fmla="*/ 0 h 976"/>
              <a:gd name="T2" fmla="*/ 504825 w 499"/>
              <a:gd name="T3" fmla="*/ 1296988 h 976"/>
              <a:gd name="T4" fmla="*/ 792162 w 499"/>
              <a:gd name="T5" fmla="*/ 1512888 h 976"/>
              <a:gd name="T6" fmla="*/ 0 60000 65536"/>
              <a:gd name="T7" fmla="*/ 0 60000 65536"/>
              <a:gd name="T8" fmla="*/ 0 60000 65536"/>
              <a:gd name="T9" fmla="*/ 0 w 499"/>
              <a:gd name="T10" fmla="*/ 0 h 976"/>
              <a:gd name="T11" fmla="*/ 499 w 499"/>
              <a:gd name="T12" fmla="*/ 976 h 976"/>
            </a:gdLst>
            <a:ahLst/>
            <a:cxnLst>
              <a:cxn ang="T6">
                <a:pos x="T0" y="T1"/>
              </a:cxn>
              <a:cxn ang="T7">
                <a:pos x="T2" y="T3"/>
              </a:cxn>
              <a:cxn ang="T8">
                <a:pos x="T4" y="T5"/>
              </a:cxn>
            </a:cxnLst>
            <a:rect l="T9" t="T10" r="T11" b="T12"/>
            <a:pathLst>
              <a:path w="499" h="976">
                <a:moveTo>
                  <a:pt x="0" y="0"/>
                </a:moveTo>
                <a:cubicBezTo>
                  <a:pt x="117" y="329"/>
                  <a:pt x="235" y="658"/>
                  <a:pt x="318" y="817"/>
                </a:cubicBezTo>
                <a:cubicBezTo>
                  <a:pt x="401" y="976"/>
                  <a:pt x="450" y="964"/>
                  <a:pt x="499" y="953"/>
                </a:cubicBezTo>
              </a:path>
            </a:pathLst>
          </a:custGeom>
          <a:noFill/>
          <a:ln w="28575">
            <a:solidFill>
              <a:srgbClr val="FFFF00"/>
            </a:solidFill>
            <a:round/>
            <a:headEnd/>
            <a:tailEnd/>
          </a:ln>
        </p:spPr>
        <p:txBody>
          <a:bodyPr/>
          <a:lstStyle/>
          <a:p>
            <a:endParaRPr lang="tr-TR"/>
          </a:p>
        </p:txBody>
      </p:sp>
      <p:sp>
        <p:nvSpPr>
          <p:cNvPr id="367666" name="Freeform 50"/>
          <p:cNvSpPr>
            <a:spLocks/>
          </p:cNvSpPr>
          <p:nvPr/>
        </p:nvSpPr>
        <p:spPr bwMode="auto">
          <a:xfrm>
            <a:off x="5219700" y="2565400"/>
            <a:ext cx="1223963" cy="287338"/>
          </a:xfrm>
          <a:custGeom>
            <a:avLst/>
            <a:gdLst>
              <a:gd name="T0" fmla="*/ 0 w 771"/>
              <a:gd name="T1" fmla="*/ 0 h 136"/>
              <a:gd name="T2" fmla="*/ 1223963 w 771"/>
              <a:gd name="T3" fmla="*/ 287338 h 136"/>
              <a:gd name="T4" fmla="*/ 0 60000 65536"/>
              <a:gd name="T5" fmla="*/ 0 60000 65536"/>
              <a:gd name="T6" fmla="*/ 0 w 771"/>
              <a:gd name="T7" fmla="*/ 0 h 136"/>
              <a:gd name="T8" fmla="*/ 771 w 771"/>
              <a:gd name="T9" fmla="*/ 136 h 136"/>
            </a:gdLst>
            <a:ahLst/>
            <a:cxnLst>
              <a:cxn ang="T4">
                <a:pos x="T0" y="T1"/>
              </a:cxn>
              <a:cxn ang="T5">
                <a:pos x="T2" y="T3"/>
              </a:cxn>
            </a:cxnLst>
            <a:rect l="T6" t="T7" r="T8" b="T9"/>
            <a:pathLst>
              <a:path w="771" h="136">
                <a:moveTo>
                  <a:pt x="0" y="0"/>
                </a:moveTo>
                <a:cubicBezTo>
                  <a:pt x="0" y="0"/>
                  <a:pt x="385" y="68"/>
                  <a:pt x="771" y="136"/>
                </a:cubicBezTo>
              </a:path>
            </a:pathLst>
          </a:custGeom>
          <a:noFill/>
          <a:ln w="28575">
            <a:solidFill>
              <a:srgbClr val="FFFF00"/>
            </a:solidFill>
            <a:round/>
            <a:headEnd/>
            <a:tailEnd/>
          </a:ln>
        </p:spPr>
        <p:txBody>
          <a:bodyPr/>
          <a:lstStyle/>
          <a:p>
            <a:endParaRPr lang="tr-TR"/>
          </a:p>
        </p:txBody>
      </p:sp>
      <p:sp>
        <p:nvSpPr>
          <p:cNvPr id="367673" name="Freeform 57"/>
          <p:cNvSpPr>
            <a:spLocks/>
          </p:cNvSpPr>
          <p:nvPr/>
        </p:nvSpPr>
        <p:spPr bwMode="auto">
          <a:xfrm>
            <a:off x="2555875" y="2852738"/>
            <a:ext cx="1368425" cy="1512887"/>
          </a:xfrm>
          <a:custGeom>
            <a:avLst/>
            <a:gdLst>
              <a:gd name="T0" fmla="*/ 0 w 862"/>
              <a:gd name="T1" fmla="*/ 1512887 h 953"/>
              <a:gd name="T2" fmla="*/ 431800 w 862"/>
              <a:gd name="T3" fmla="*/ 1223962 h 953"/>
              <a:gd name="T4" fmla="*/ 1368425 w 862"/>
              <a:gd name="T5" fmla="*/ 0 h 953"/>
              <a:gd name="T6" fmla="*/ 0 60000 65536"/>
              <a:gd name="T7" fmla="*/ 0 60000 65536"/>
              <a:gd name="T8" fmla="*/ 0 60000 65536"/>
              <a:gd name="T9" fmla="*/ 0 w 862"/>
              <a:gd name="T10" fmla="*/ 0 h 953"/>
              <a:gd name="T11" fmla="*/ 862 w 862"/>
              <a:gd name="T12" fmla="*/ 953 h 953"/>
            </a:gdLst>
            <a:ahLst/>
            <a:cxnLst>
              <a:cxn ang="T6">
                <a:pos x="T0" y="T1"/>
              </a:cxn>
              <a:cxn ang="T7">
                <a:pos x="T2" y="T3"/>
              </a:cxn>
              <a:cxn ang="T8">
                <a:pos x="T4" y="T5"/>
              </a:cxn>
            </a:cxnLst>
            <a:rect l="T9" t="T10" r="T11" b="T12"/>
            <a:pathLst>
              <a:path w="862" h="953">
                <a:moveTo>
                  <a:pt x="0" y="953"/>
                </a:moveTo>
                <a:cubicBezTo>
                  <a:pt x="64" y="941"/>
                  <a:pt x="128" y="930"/>
                  <a:pt x="272" y="771"/>
                </a:cubicBezTo>
                <a:cubicBezTo>
                  <a:pt x="416" y="612"/>
                  <a:pt x="639" y="306"/>
                  <a:pt x="862" y="0"/>
                </a:cubicBezTo>
              </a:path>
            </a:pathLst>
          </a:custGeom>
          <a:noFill/>
          <a:ln w="28575">
            <a:solidFill>
              <a:srgbClr val="FFFF00"/>
            </a:solidFill>
            <a:round/>
            <a:headEnd/>
            <a:tailEnd/>
          </a:ln>
        </p:spPr>
        <p:txBody>
          <a:bodyPr/>
          <a:lstStyle/>
          <a:p>
            <a:endParaRPr lang="tr-TR"/>
          </a:p>
        </p:txBody>
      </p:sp>
      <p:sp>
        <p:nvSpPr>
          <p:cNvPr id="367677" name="Freeform 61"/>
          <p:cNvSpPr>
            <a:spLocks/>
          </p:cNvSpPr>
          <p:nvPr/>
        </p:nvSpPr>
        <p:spPr bwMode="auto">
          <a:xfrm>
            <a:off x="3924300" y="2349500"/>
            <a:ext cx="1295400" cy="503238"/>
          </a:xfrm>
          <a:custGeom>
            <a:avLst/>
            <a:gdLst>
              <a:gd name="T0" fmla="*/ 0 w 816"/>
              <a:gd name="T1" fmla="*/ 503238 h 302"/>
              <a:gd name="T2" fmla="*/ 576263 w 816"/>
              <a:gd name="T3" fmla="*/ 49991 h 302"/>
              <a:gd name="T4" fmla="*/ 1295400 w 816"/>
              <a:gd name="T5" fmla="*/ 201628 h 302"/>
              <a:gd name="T6" fmla="*/ 0 60000 65536"/>
              <a:gd name="T7" fmla="*/ 0 60000 65536"/>
              <a:gd name="T8" fmla="*/ 0 60000 65536"/>
              <a:gd name="T9" fmla="*/ 0 w 816"/>
              <a:gd name="T10" fmla="*/ 0 h 302"/>
              <a:gd name="T11" fmla="*/ 816 w 816"/>
              <a:gd name="T12" fmla="*/ 302 h 302"/>
            </a:gdLst>
            <a:ahLst/>
            <a:cxnLst>
              <a:cxn ang="T6">
                <a:pos x="T0" y="T1"/>
              </a:cxn>
              <a:cxn ang="T7">
                <a:pos x="T2" y="T3"/>
              </a:cxn>
              <a:cxn ang="T8">
                <a:pos x="T4" y="T5"/>
              </a:cxn>
            </a:cxnLst>
            <a:rect l="T9" t="T10" r="T11" b="T12"/>
            <a:pathLst>
              <a:path w="816" h="302">
                <a:moveTo>
                  <a:pt x="0" y="302"/>
                </a:moveTo>
                <a:cubicBezTo>
                  <a:pt x="113" y="181"/>
                  <a:pt x="227" y="60"/>
                  <a:pt x="363" y="30"/>
                </a:cubicBezTo>
                <a:cubicBezTo>
                  <a:pt x="499" y="0"/>
                  <a:pt x="657" y="60"/>
                  <a:pt x="816" y="121"/>
                </a:cubicBezTo>
              </a:path>
            </a:pathLst>
          </a:custGeom>
          <a:noFill/>
          <a:ln w="28575">
            <a:solidFill>
              <a:srgbClr val="FFFF00"/>
            </a:solidFill>
            <a:round/>
            <a:headEnd/>
            <a:tailEnd/>
          </a:ln>
        </p:spPr>
        <p:txBody>
          <a:bodyPr/>
          <a:lstStyle/>
          <a:p>
            <a:endParaRPr lang="tr-TR"/>
          </a:p>
        </p:txBody>
      </p:sp>
      <p:sp>
        <p:nvSpPr>
          <p:cNvPr id="45089" name="Text Box 64"/>
          <p:cNvSpPr txBox="1">
            <a:spLocks noChangeArrowheads="1"/>
          </p:cNvSpPr>
          <p:nvPr/>
        </p:nvSpPr>
        <p:spPr bwMode="auto">
          <a:xfrm>
            <a:off x="971550" y="5661025"/>
            <a:ext cx="5616575" cy="366713"/>
          </a:xfrm>
          <a:prstGeom prst="rect">
            <a:avLst/>
          </a:prstGeom>
          <a:noFill/>
          <a:ln w="9525">
            <a:noFill/>
            <a:miter lim="800000"/>
            <a:headEnd/>
            <a:tailEnd/>
          </a:ln>
        </p:spPr>
        <p:txBody>
          <a:bodyPr>
            <a:spAutoFit/>
          </a:bodyPr>
          <a:lstStyle/>
          <a:p>
            <a:endParaRPr lang="tr-TR"/>
          </a:p>
        </p:txBody>
      </p:sp>
      <p:sp>
        <p:nvSpPr>
          <p:cNvPr id="367681" name="Text Box 65"/>
          <p:cNvSpPr txBox="1">
            <a:spLocks noChangeArrowheads="1"/>
          </p:cNvSpPr>
          <p:nvPr/>
        </p:nvSpPr>
        <p:spPr bwMode="auto">
          <a:xfrm>
            <a:off x="827088" y="5589588"/>
            <a:ext cx="8208962" cy="641350"/>
          </a:xfrm>
          <a:prstGeom prst="rect">
            <a:avLst/>
          </a:prstGeom>
          <a:noFill/>
          <a:ln w="9525">
            <a:noFill/>
            <a:miter lim="800000"/>
            <a:headEnd/>
            <a:tailEnd/>
          </a:ln>
        </p:spPr>
        <p:txBody>
          <a:bodyPr>
            <a:spAutoFit/>
          </a:bodyPr>
          <a:lstStyle/>
          <a:p>
            <a:r>
              <a:rPr lang="tr-TR" b="1">
                <a:solidFill>
                  <a:srgbClr val="FF3300"/>
                </a:solidFill>
              </a:rPr>
              <a:t>II.</a:t>
            </a:r>
            <a:r>
              <a:rPr lang="tr-TR" b="1"/>
              <a:t> Enerji harcanması karşılanarak organizma yeniden toparlanır ve başlangıç noktasına erişilir.</a:t>
            </a:r>
          </a:p>
        </p:txBody>
      </p:sp>
      <p:sp>
        <p:nvSpPr>
          <p:cNvPr id="367682" name="Text Box 66"/>
          <p:cNvSpPr txBox="1">
            <a:spLocks noChangeArrowheads="1"/>
          </p:cNvSpPr>
          <p:nvPr/>
        </p:nvSpPr>
        <p:spPr bwMode="auto">
          <a:xfrm>
            <a:off x="611188" y="5589588"/>
            <a:ext cx="8228012" cy="641350"/>
          </a:xfrm>
          <a:prstGeom prst="rect">
            <a:avLst/>
          </a:prstGeom>
          <a:noFill/>
          <a:ln w="9525">
            <a:noFill/>
            <a:miter lim="800000"/>
            <a:headEnd/>
            <a:tailEnd/>
          </a:ln>
        </p:spPr>
        <p:txBody>
          <a:bodyPr>
            <a:spAutoFit/>
          </a:bodyPr>
          <a:lstStyle/>
          <a:p>
            <a:r>
              <a:rPr lang="tr-TR" b="1">
                <a:solidFill>
                  <a:srgbClr val="FF3300"/>
                </a:solidFill>
              </a:rPr>
              <a:t>III.</a:t>
            </a:r>
            <a:r>
              <a:rPr lang="tr-TR" b="1"/>
              <a:t> Artan sportif beceri ile birlikte vücut kendini tam olarak tamamlar ve normal performans değerinin üzerine çıkılır.</a:t>
            </a:r>
          </a:p>
        </p:txBody>
      </p:sp>
      <p:sp>
        <p:nvSpPr>
          <p:cNvPr id="367683" name="Text Box 67"/>
          <p:cNvSpPr txBox="1">
            <a:spLocks noChangeArrowheads="1"/>
          </p:cNvSpPr>
          <p:nvPr/>
        </p:nvSpPr>
        <p:spPr bwMode="auto">
          <a:xfrm>
            <a:off x="468313" y="5516563"/>
            <a:ext cx="8083550" cy="1190625"/>
          </a:xfrm>
          <a:prstGeom prst="rect">
            <a:avLst/>
          </a:prstGeom>
          <a:noFill/>
          <a:ln w="9525">
            <a:noFill/>
            <a:miter lim="800000"/>
            <a:headEnd/>
            <a:tailEnd/>
          </a:ln>
        </p:spPr>
        <p:txBody>
          <a:bodyPr>
            <a:spAutoFit/>
          </a:bodyPr>
          <a:lstStyle/>
          <a:p>
            <a:r>
              <a:rPr lang="tr-TR" b="1">
                <a:solidFill>
                  <a:srgbClr val="FF3300"/>
                </a:solidFill>
              </a:rPr>
              <a:t>IV.</a:t>
            </a:r>
            <a:r>
              <a:rPr lang="tr-TR" b="1"/>
              <a:t> Süper tamlama evresinde uygun zamanda tekrar antrenman uyaranı verilmezse geri dönüşüm görülür ve III. evrede kazanılan yüksek performans değerleri normale döner.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7635"/>
                                        </p:tgtEl>
                                        <p:attrNameLst>
                                          <p:attrName>style.visibility</p:attrName>
                                        </p:attrNameLst>
                                      </p:cBhvr>
                                      <p:to>
                                        <p:strVal val="visible"/>
                                      </p:to>
                                    </p:set>
                                    <p:animEffect transition="in" filter="fade">
                                      <p:cBhvr>
                                        <p:cTn id="7" dur="2000"/>
                                        <p:tgtEl>
                                          <p:spTgt spid="3676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7645"/>
                                        </p:tgtEl>
                                        <p:attrNameLst>
                                          <p:attrName>style.visibility</p:attrName>
                                        </p:attrNameLst>
                                      </p:cBhvr>
                                      <p:to>
                                        <p:strVal val="visible"/>
                                      </p:to>
                                    </p:set>
                                    <p:animEffect transition="in" filter="fade">
                                      <p:cBhvr>
                                        <p:cTn id="10" dur="1000"/>
                                        <p:tgtEl>
                                          <p:spTgt spid="36764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367661"/>
                                        </p:tgtEl>
                                        <p:attrNameLst>
                                          <p:attrName>style.visibility</p:attrName>
                                        </p:attrNameLst>
                                      </p:cBhvr>
                                      <p:to>
                                        <p:strVal val="visible"/>
                                      </p:to>
                                    </p:set>
                                    <p:animEffect transition="in" filter="wipe(up)">
                                      <p:cBhvr>
                                        <p:cTn id="15" dur="5000"/>
                                        <p:tgtEl>
                                          <p:spTgt spid="36766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7659">
                                            <p:txEl>
                                              <p:pRg st="0" end="0"/>
                                            </p:txEl>
                                          </p:spTgt>
                                        </p:tgtEl>
                                        <p:attrNameLst>
                                          <p:attrName>style.visibility</p:attrName>
                                        </p:attrNameLst>
                                      </p:cBhvr>
                                      <p:to>
                                        <p:strVal val="visible"/>
                                      </p:to>
                                    </p:set>
                                    <p:animEffect transition="in" filter="fade">
                                      <p:cBhvr>
                                        <p:cTn id="18" dur="2000"/>
                                        <p:tgtEl>
                                          <p:spTgt spid="367659">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7636"/>
                                        </p:tgtEl>
                                        <p:attrNameLst>
                                          <p:attrName>style.visibility</p:attrName>
                                        </p:attrNameLst>
                                      </p:cBhvr>
                                      <p:to>
                                        <p:strVal val="visible"/>
                                      </p:to>
                                    </p:set>
                                    <p:animEffect transition="in" filter="fade">
                                      <p:cBhvr>
                                        <p:cTn id="21" dur="2000"/>
                                        <p:tgtEl>
                                          <p:spTgt spid="36763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67642"/>
                                        </p:tgtEl>
                                        <p:attrNameLst>
                                          <p:attrName>style.visibility</p:attrName>
                                        </p:attrNameLst>
                                      </p:cBhvr>
                                      <p:to>
                                        <p:strVal val="visible"/>
                                      </p:to>
                                    </p:set>
                                    <p:animEffect transition="in" filter="fade">
                                      <p:cBhvr>
                                        <p:cTn id="24" dur="2000"/>
                                        <p:tgtEl>
                                          <p:spTgt spid="36764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67673"/>
                                        </p:tgtEl>
                                        <p:attrNameLst>
                                          <p:attrName>style.visibility</p:attrName>
                                        </p:attrNameLst>
                                      </p:cBhvr>
                                      <p:to>
                                        <p:strVal val="visible"/>
                                      </p:to>
                                    </p:set>
                                    <p:animEffect transition="in" filter="wipe(down)">
                                      <p:cBhvr>
                                        <p:cTn id="29" dur="5000"/>
                                        <p:tgtEl>
                                          <p:spTgt spid="367673"/>
                                        </p:tgtEl>
                                      </p:cBhvr>
                                    </p:animEffect>
                                  </p:childTnLst>
                                </p:cTn>
                              </p:par>
                              <p:par>
                                <p:cTn id="30" presetID="10" presetClass="exit" presetSubtype="0" fill="hold" grpId="1" nodeType="withEffect">
                                  <p:stCondLst>
                                    <p:cond delay="0"/>
                                  </p:stCondLst>
                                  <p:childTnLst>
                                    <p:animEffect transition="out" filter="fade">
                                      <p:cBhvr>
                                        <p:cTn id="31" dur="2000"/>
                                        <p:tgtEl>
                                          <p:spTgt spid="367659">
                                            <p:txEl>
                                              <p:pRg st="0" end="0"/>
                                            </p:txEl>
                                          </p:spTgt>
                                        </p:tgtEl>
                                      </p:cBhvr>
                                    </p:animEffect>
                                    <p:set>
                                      <p:cBhvr>
                                        <p:cTn id="32" dur="1" fill="hold">
                                          <p:stCondLst>
                                            <p:cond delay="1999"/>
                                          </p:stCondLst>
                                        </p:cTn>
                                        <p:tgtEl>
                                          <p:spTgt spid="367659">
                                            <p:txEl>
                                              <p:pRg st="0" end="0"/>
                                            </p:txEl>
                                          </p:spTgt>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367681"/>
                                        </p:tgtEl>
                                        <p:attrNameLst>
                                          <p:attrName>style.visibility</p:attrName>
                                        </p:attrNameLst>
                                      </p:cBhvr>
                                      <p:to>
                                        <p:strVal val="visible"/>
                                      </p:to>
                                    </p:set>
                                    <p:animEffect transition="in" filter="fade">
                                      <p:cBhvr>
                                        <p:cTn id="35" dur="2000"/>
                                        <p:tgtEl>
                                          <p:spTgt spid="36768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67637"/>
                                        </p:tgtEl>
                                        <p:attrNameLst>
                                          <p:attrName>style.visibility</p:attrName>
                                        </p:attrNameLst>
                                      </p:cBhvr>
                                      <p:to>
                                        <p:strVal val="visible"/>
                                      </p:to>
                                    </p:set>
                                    <p:animEffect transition="in" filter="fade">
                                      <p:cBhvr>
                                        <p:cTn id="38" dur="2000"/>
                                        <p:tgtEl>
                                          <p:spTgt spid="36763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67646"/>
                                        </p:tgtEl>
                                        <p:attrNameLst>
                                          <p:attrName>style.visibility</p:attrName>
                                        </p:attrNameLst>
                                      </p:cBhvr>
                                      <p:to>
                                        <p:strVal val="visible"/>
                                      </p:to>
                                    </p:set>
                                    <p:animEffect transition="in" filter="fade">
                                      <p:cBhvr>
                                        <p:cTn id="41" dur="2000"/>
                                        <p:tgtEl>
                                          <p:spTgt spid="36764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367677"/>
                                        </p:tgtEl>
                                        <p:attrNameLst>
                                          <p:attrName>style.visibility</p:attrName>
                                        </p:attrNameLst>
                                      </p:cBhvr>
                                      <p:to>
                                        <p:strVal val="visible"/>
                                      </p:to>
                                    </p:set>
                                    <p:animEffect transition="in" filter="wipe(left)">
                                      <p:cBhvr>
                                        <p:cTn id="46" dur="5000"/>
                                        <p:tgtEl>
                                          <p:spTgt spid="367677"/>
                                        </p:tgtEl>
                                      </p:cBhvr>
                                    </p:animEffect>
                                  </p:childTnLst>
                                </p:cTn>
                              </p:par>
                              <p:par>
                                <p:cTn id="47" presetID="10" presetClass="exit" presetSubtype="0" fill="hold" grpId="1" nodeType="withEffect">
                                  <p:stCondLst>
                                    <p:cond delay="0"/>
                                  </p:stCondLst>
                                  <p:childTnLst>
                                    <p:animEffect transition="out" filter="fade">
                                      <p:cBhvr>
                                        <p:cTn id="48" dur="2000"/>
                                        <p:tgtEl>
                                          <p:spTgt spid="367681"/>
                                        </p:tgtEl>
                                      </p:cBhvr>
                                    </p:animEffect>
                                    <p:set>
                                      <p:cBhvr>
                                        <p:cTn id="49" dur="1" fill="hold">
                                          <p:stCondLst>
                                            <p:cond delay="1999"/>
                                          </p:stCondLst>
                                        </p:cTn>
                                        <p:tgtEl>
                                          <p:spTgt spid="367681"/>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367682">
                                            <p:txEl>
                                              <p:pRg st="0" end="0"/>
                                            </p:txEl>
                                          </p:spTgt>
                                        </p:tgtEl>
                                        <p:attrNameLst>
                                          <p:attrName>style.visibility</p:attrName>
                                        </p:attrNameLst>
                                      </p:cBhvr>
                                      <p:to>
                                        <p:strVal val="visible"/>
                                      </p:to>
                                    </p:set>
                                    <p:animEffect transition="in" filter="fade">
                                      <p:cBhvr>
                                        <p:cTn id="52" dur="2000"/>
                                        <p:tgtEl>
                                          <p:spTgt spid="367682">
                                            <p:txEl>
                                              <p:pRg st="0" end="0"/>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67638"/>
                                        </p:tgtEl>
                                        <p:attrNameLst>
                                          <p:attrName>style.visibility</p:attrName>
                                        </p:attrNameLst>
                                      </p:cBhvr>
                                      <p:to>
                                        <p:strVal val="visible"/>
                                      </p:to>
                                    </p:set>
                                    <p:animEffect transition="in" filter="fade">
                                      <p:cBhvr>
                                        <p:cTn id="55" dur="2000"/>
                                        <p:tgtEl>
                                          <p:spTgt spid="36763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67647"/>
                                        </p:tgtEl>
                                        <p:attrNameLst>
                                          <p:attrName>style.visibility</p:attrName>
                                        </p:attrNameLst>
                                      </p:cBhvr>
                                      <p:to>
                                        <p:strVal val="visible"/>
                                      </p:to>
                                    </p:set>
                                    <p:animEffect transition="in" filter="fade">
                                      <p:cBhvr>
                                        <p:cTn id="58" dur="2000"/>
                                        <p:tgtEl>
                                          <p:spTgt spid="36764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367666"/>
                                        </p:tgtEl>
                                        <p:attrNameLst>
                                          <p:attrName>style.visibility</p:attrName>
                                        </p:attrNameLst>
                                      </p:cBhvr>
                                      <p:to>
                                        <p:strVal val="visible"/>
                                      </p:to>
                                    </p:set>
                                    <p:animEffect transition="in" filter="wipe(left)">
                                      <p:cBhvr>
                                        <p:cTn id="63" dur="5000"/>
                                        <p:tgtEl>
                                          <p:spTgt spid="367666"/>
                                        </p:tgtEl>
                                      </p:cBhvr>
                                    </p:animEffect>
                                  </p:childTnLst>
                                </p:cTn>
                              </p:par>
                              <p:par>
                                <p:cTn id="64" presetID="10" presetClass="exit" presetSubtype="0" fill="hold" nodeType="withEffect">
                                  <p:stCondLst>
                                    <p:cond delay="0"/>
                                  </p:stCondLst>
                                  <p:childTnLst>
                                    <p:animEffect transition="out" filter="fade">
                                      <p:cBhvr>
                                        <p:cTn id="65" dur="2000"/>
                                        <p:tgtEl>
                                          <p:spTgt spid="367682">
                                            <p:txEl>
                                              <p:pRg st="0" end="0"/>
                                            </p:txEl>
                                          </p:spTgt>
                                        </p:tgtEl>
                                      </p:cBhvr>
                                    </p:animEffect>
                                    <p:set>
                                      <p:cBhvr>
                                        <p:cTn id="66" dur="1" fill="hold">
                                          <p:stCondLst>
                                            <p:cond delay="1999"/>
                                          </p:stCondLst>
                                        </p:cTn>
                                        <p:tgtEl>
                                          <p:spTgt spid="367682">
                                            <p:txEl>
                                              <p:pRg st="0" end="0"/>
                                            </p:txEl>
                                          </p:spTgt>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367683"/>
                                        </p:tgtEl>
                                        <p:attrNameLst>
                                          <p:attrName>style.visibility</p:attrName>
                                        </p:attrNameLst>
                                      </p:cBhvr>
                                      <p:to>
                                        <p:strVal val="visible"/>
                                      </p:to>
                                    </p:set>
                                    <p:animEffect transition="in" filter="fade">
                                      <p:cBhvr>
                                        <p:cTn id="69" dur="2000"/>
                                        <p:tgtEl>
                                          <p:spTgt spid="367683"/>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67639"/>
                                        </p:tgtEl>
                                        <p:attrNameLst>
                                          <p:attrName>style.visibility</p:attrName>
                                        </p:attrNameLst>
                                      </p:cBhvr>
                                      <p:to>
                                        <p:strVal val="visible"/>
                                      </p:to>
                                    </p:set>
                                    <p:animEffect transition="in" filter="fade">
                                      <p:cBhvr>
                                        <p:cTn id="72" dur="2000"/>
                                        <p:tgtEl>
                                          <p:spTgt spid="36763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67648"/>
                                        </p:tgtEl>
                                        <p:attrNameLst>
                                          <p:attrName>style.visibility</p:attrName>
                                        </p:attrNameLst>
                                      </p:cBhvr>
                                      <p:to>
                                        <p:strVal val="visible"/>
                                      </p:to>
                                    </p:set>
                                    <p:animEffect transition="in" filter="fade">
                                      <p:cBhvr>
                                        <p:cTn id="75" dur="2000"/>
                                        <p:tgtEl>
                                          <p:spTgt spid="367648"/>
                                        </p:tgtEl>
                                      </p:cBhvr>
                                    </p:animEffect>
                                  </p:childTnLst>
                                </p:cTn>
                              </p:par>
                            </p:childTnLst>
                          </p:cTn>
                        </p:par>
                        <p:par>
                          <p:cTn id="76" fill="hold">
                            <p:stCondLst>
                              <p:cond delay="5000"/>
                            </p:stCondLst>
                            <p:childTnLst>
                              <p:par>
                                <p:cTn id="77" presetID="22" presetClass="entr" presetSubtype="8" fill="hold" grpId="0" nodeType="afterEffect">
                                  <p:stCondLst>
                                    <p:cond delay="0"/>
                                  </p:stCondLst>
                                  <p:childTnLst>
                                    <p:set>
                                      <p:cBhvr>
                                        <p:cTn id="78" dur="1" fill="hold">
                                          <p:stCondLst>
                                            <p:cond delay="0"/>
                                          </p:stCondLst>
                                        </p:cTn>
                                        <p:tgtEl>
                                          <p:spTgt spid="367630"/>
                                        </p:tgtEl>
                                        <p:attrNameLst>
                                          <p:attrName>style.visibility</p:attrName>
                                        </p:attrNameLst>
                                      </p:cBhvr>
                                      <p:to>
                                        <p:strVal val="visible"/>
                                      </p:to>
                                    </p:set>
                                    <p:animEffect transition="in" filter="wipe(left)">
                                      <p:cBhvr>
                                        <p:cTn id="79" dur="3000"/>
                                        <p:tgtEl>
                                          <p:spTgt spid="367630"/>
                                        </p:tgtEl>
                                      </p:cBhvr>
                                    </p:animEffect>
                                  </p:childTnLst>
                                </p:cTn>
                              </p:par>
                              <p:par>
                                <p:cTn id="80" presetID="10" presetClass="entr" presetSubtype="0" fill="hold" grpId="0" nodeType="withEffect">
                                  <p:stCondLst>
                                    <p:cond delay="0"/>
                                  </p:stCondLst>
                                  <p:iterate type="lt">
                                    <p:tmPct val="0"/>
                                  </p:iterate>
                                  <p:childTnLst>
                                    <p:set>
                                      <p:cBhvr>
                                        <p:cTn id="81" dur="1" fill="hold">
                                          <p:stCondLst>
                                            <p:cond delay="0"/>
                                          </p:stCondLst>
                                        </p:cTn>
                                        <p:tgtEl>
                                          <p:spTgt spid="367640"/>
                                        </p:tgtEl>
                                        <p:attrNameLst>
                                          <p:attrName>style.visibility</p:attrName>
                                        </p:attrNameLst>
                                      </p:cBhvr>
                                      <p:to>
                                        <p:strVal val="visible"/>
                                      </p:to>
                                    </p:set>
                                    <p:animEffect transition="in" filter="fade">
                                      <p:cBhvr>
                                        <p:cTn id="82" dur="2000"/>
                                        <p:tgtEl>
                                          <p:spTgt spid="367640"/>
                                        </p:tgtEl>
                                      </p:cBhvr>
                                    </p:animEffect>
                                  </p:childTnLst>
                                </p:cTn>
                              </p:par>
                            </p:childTnLst>
                          </p:cTn>
                        </p:par>
                        <p:par>
                          <p:cTn id="83" fill="hold">
                            <p:stCondLst>
                              <p:cond delay="8000"/>
                            </p:stCondLst>
                            <p:childTnLst>
                              <p:par>
                                <p:cTn id="84" presetID="36" presetClass="emph" presetSubtype="0" fill="hold" grpId="1" nodeType="afterEffect">
                                  <p:stCondLst>
                                    <p:cond delay="0"/>
                                  </p:stCondLst>
                                  <p:iterate type="lt">
                                    <p:tmPct val="10000"/>
                                  </p:iterate>
                                  <p:childTnLst>
                                    <p:animScale>
                                      <p:cBhvr>
                                        <p:cTn id="85" dur="250" autoRev="1" fill="hold">
                                          <p:stCondLst>
                                            <p:cond delay="0"/>
                                          </p:stCondLst>
                                        </p:cTn>
                                        <p:tgtEl>
                                          <p:spTgt spid="367640"/>
                                        </p:tgtEl>
                                      </p:cBhvr>
                                      <p:to x="80000" y="100000"/>
                                    </p:animScale>
                                    <p:anim by="(#ppt_w*0.10)" calcmode="lin" valueType="num">
                                      <p:cBhvr>
                                        <p:cTn id="86" dur="250" autoRev="1" fill="hold">
                                          <p:stCondLst>
                                            <p:cond delay="0"/>
                                          </p:stCondLst>
                                        </p:cTn>
                                        <p:tgtEl>
                                          <p:spTgt spid="367640"/>
                                        </p:tgtEl>
                                        <p:attrNameLst>
                                          <p:attrName>ppt_x</p:attrName>
                                        </p:attrNameLst>
                                      </p:cBhvr>
                                    </p:anim>
                                    <p:anim by="(-#ppt_w*0.10)" calcmode="lin" valueType="num">
                                      <p:cBhvr>
                                        <p:cTn id="87" dur="250" autoRev="1" fill="hold">
                                          <p:stCondLst>
                                            <p:cond delay="0"/>
                                          </p:stCondLst>
                                        </p:cTn>
                                        <p:tgtEl>
                                          <p:spTgt spid="367640"/>
                                        </p:tgtEl>
                                        <p:attrNameLst>
                                          <p:attrName>ppt_y</p:attrName>
                                        </p:attrNameLst>
                                      </p:cBhvr>
                                    </p:anim>
                                    <p:animRot by="-480000">
                                      <p:cBhvr>
                                        <p:cTn id="88" dur="250" autoRev="1" fill="hold">
                                          <p:stCondLst>
                                            <p:cond delay="0"/>
                                          </p:stCondLst>
                                        </p:cTn>
                                        <p:tgtEl>
                                          <p:spTgt spid="36764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7659" grpId="0" build="p"/>
      <p:bldP spid="367659" grpId="1" build="p"/>
      <p:bldP spid="367630" grpId="0" animBg="1"/>
      <p:bldP spid="367635" grpId="0"/>
      <p:bldP spid="367636" grpId="0"/>
      <p:bldP spid="367637" grpId="0"/>
      <p:bldP spid="367638" grpId="0"/>
      <p:bldP spid="367639" grpId="0"/>
      <p:bldP spid="367640" grpId="0"/>
      <p:bldP spid="367640" grpId="1"/>
      <p:bldP spid="367642" grpId="0" animBg="1"/>
      <p:bldP spid="367645" grpId="0" animBg="1"/>
      <p:bldP spid="367646" grpId="0" animBg="1"/>
      <p:bldP spid="367647" grpId="0" animBg="1"/>
      <p:bldP spid="367648" grpId="0" animBg="1"/>
      <p:bldP spid="367661" grpId="0" animBg="1"/>
      <p:bldP spid="367666" grpId="0" animBg="1"/>
      <p:bldP spid="367673" grpId="0" animBg="1"/>
      <p:bldP spid="367677" grpId="0" animBg="1"/>
      <p:bldP spid="367681" grpId="0"/>
      <p:bldP spid="367681" grpId="1"/>
      <p:bldP spid="367683"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p:txBody>
          <a:bodyPr/>
          <a:lstStyle/>
          <a:p>
            <a:pPr eaLnBrk="1" hangingPunct="1">
              <a:defRPr/>
            </a:pPr>
            <a:r>
              <a:rPr lang="tr-TR" smtClean="0">
                <a:solidFill>
                  <a:srgbClr val="FF0000"/>
                </a:solidFill>
              </a:rPr>
              <a:t>ANTRENMAN</a:t>
            </a:r>
          </a:p>
        </p:txBody>
      </p:sp>
      <p:sp>
        <p:nvSpPr>
          <p:cNvPr id="305155" name="Rectangle 3"/>
          <p:cNvSpPr>
            <a:spLocks noGrp="1" noChangeArrowheads="1"/>
          </p:cNvSpPr>
          <p:nvPr>
            <p:ph type="body" idx="1"/>
          </p:nvPr>
        </p:nvSpPr>
        <p:spPr/>
        <p:txBody>
          <a:bodyPr/>
          <a:lstStyle/>
          <a:p>
            <a:pPr algn="ctr" eaLnBrk="1" hangingPunct="1">
              <a:lnSpc>
                <a:spcPct val="80000"/>
              </a:lnSpc>
              <a:buFont typeface="Wingdings" pitchFamily="2" charset="2"/>
              <a:buNone/>
              <a:defRPr/>
            </a:pPr>
            <a:r>
              <a:rPr lang="tr-TR" sz="2000" smtClean="0">
                <a:solidFill>
                  <a:srgbClr val="FFFF00"/>
                </a:solidFill>
              </a:rPr>
              <a:t>HOLMANN</a:t>
            </a:r>
          </a:p>
          <a:p>
            <a:pPr algn="ctr" eaLnBrk="1" hangingPunct="1">
              <a:lnSpc>
                <a:spcPct val="80000"/>
              </a:lnSpc>
              <a:buFont typeface="Wingdings" pitchFamily="2" charset="2"/>
              <a:buNone/>
              <a:defRPr/>
            </a:pPr>
            <a:r>
              <a:rPr lang="tr-TR" sz="2000" smtClean="0"/>
              <a:t>Antrenman, organizmada fonksiyonel ve morfolojik değişmeler sağlayan ve sporcuda verimin yükseltilmesi amacıyla belirli zaman aralıkları ile uygulanan yüklenmelerin tümüdür.</a:t>
            </a:r>
          </a:p>
          <a:p>
            <a:pPr algn="ctr" eaLnBrk="1" hangingPunct="1">
              <a:lnSpc>
                <a:spcPct val="80000"/>
              </a:lnSpc>
              <a:buFont typeface="Wingdings" pitchFamily="2" charset="2"/>
              <a:buNone/>
              <a:defRPr/>
            </a:pPr>
            <a:endParaRPr lang="tr-TR" sz="2000" smtClean="0">
              <a:solidFill>
                <a:srgbClr val="FFFF00"/>
              </a:solidFill>
            </a:endParaRPr>
          </a:p>
          <a:p>
            <a:pPr algn="ctr" eaLnBrk="1" hangingPunct="1">
              <a:lnSpc>
                <a:spcPct val="80000"/>
              </a:lnSpc>
              <a:buFont typeface="Wingdings" pitchFamily="2" charset="2"/>
              <a:buNone/>
              <a:defRPr/>
            </a:pPr>
            <a:r>
              <a:rPr lang="tr-TR" sz="2000" smtClean="0">
                <a:solidFill>
                  <a:srgbClr val="FFFF00"/>
                </a:solidFill>
              </a:rPr>
              <a:t>HARRE</a:t>
            </a:r>
          </a:p>
          <a:p>
            <a:pPr algn="ctr" eaLnBrk="1" hangingPunct="1">
              <a:lnSpc>
                <a:spcPct val="80000"/>
              </a:lnSpc>
              <a:buFont typeface="Wingdings" pitchFamily="2" charset="2"/>
              <a:buNone/>
              <a:defRPr/>
            </a:pPr>
            <a:r>
              <a:rPr lang="tr-TR" sz="2000" smtClean="0"/>
              <a:t>Spor antrenmanı, sporda gelişimi sağlamak için bilimsel özellikle pedagojik ilkelere göre yönlendirilen süreçtir. Bu süreç, planlı ve sistemli biçimde etkilenerek sporcuların bir veya daha çok spor dalında üstün başarıya ulaşmasını amaçlar.</a:t>
            </a:r>
          </a:p>
          <a:p>
            <a:pPr algn="ctr" eaLnBrk="1" hangingPunct="1">
              <a:lnSpc>
                <a:spcPct val="80000"/>
              </a:lnSpc>
              <a:buFont typeface="Wingdings" pitchFamily="2" charset="2"/>
              <a:buNone/>
              <a:defRPr/>
            </a:pPr>
            <a:endParaRPr lang="tr-TR" sz="2000" smtClean="0">
              <a:solidFill>
                <a:srgbClr val="FFFF00"/>
              </a:solidFill>
            </a:endParaRPr>
          </a:p>
          <a:p>
            <a:pPr algn="ctr" eaLnBrk="1" hangingPunct="1">
              <a:lnSpc>
                <a:spcPct val="80000"/>
              </a:lnSpc>
              <a:buFont typeface="Wingdings" pitchFamily="2" charset="2"/>
              <a:buNone/>
              <a:defRPr/>
            </a:pPr>
            <a:r>
              <a:rPr lang="tr-TR" sz="2000" smtClean="0">
                <a:solidFill>
                  <a:srgbClr val="FFFF00"/>
                </a:solidFill>
              </a:rPr>
              <a:t>YAŞAR SEVİM</a:t>
            </a:r>
          </a:p>
          <a:p>
            <a:pPr algn="ctr" eaLnBrk="1" hangingPunct="1">
              <a:lnSpc>
                <a:spcPct val="80000"/>
              </a:lnSpc>
              <a:buFont typeface="Wingdings" pitchFamily="2" charset="2"/>
              <a:buNone/>
              <a:defRPr/>
            </a:pPr>
            <a:r>
              <a:rPr lang="tr-TR" sz="2000" smtClean="0">
                <a:solidFill>
                  <a:srgbClr val="FF0000"/>
                </a:solidFill>
              </a:rPr>
              <a:t>Bedensel ve moral gücün, teknik ve taktik becerilerin organik ve psikolojik yüklenmelerle düzeltilmesi ve en üst düzeye getirilmesi amaçlarına yönelik bir eğitim sürecidir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5154"/>
                                        </p:tgtEl>
                                        <p:attrNameLst>
                                          <p:attrName>style.visibility</p:attrName>
                                        </p:attrNameLst>
                                      </p:cBhvr>
                                      <p:to>
                                        <p:strVal val="visible"/>
                                      </p:to>
                                    </p:set>
                                    <p:animEffect transition="in" filter="fade">
                                      <p:cBhvr>
                                        <p:cTn id="7" dur="2000"/>
                                        <p:tgtEl>
                                          <p:spTgt spid="3051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5155">
                                            <p:txEl>
                                              <p:pRg st="0" end="0"/>
                                            </p:txEl>
                                          </p:spTgt>
                                        </p:tgtEl>
                                        <p:attrNameLst>
                                          <p:attrName>style.visibility</p:attrName>
                                        </p:attrNameLst>
                                      </p:cBhvr>
                                      <p:to>
                                        <p:strVal val="visible"/>
                                      </p:to>
                                    </p:set>
                                    <p:animEffect transition="in" filter="fade">
                                      <p:cBhvr>
                                        <p:cTn id="12" dur="2000"/>
                                        <p:tgtEl>
                                          <p:spTgt spid="305155">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5155">
                                            <p:txEl>
                                              <p:pRg st="1" end="1"/>
                                            </p:txEl>
                                          </p:spTgt>
                                        </p:tgtEl>
                                        <p:attrNameLst>
                                          <p:attrName>style.visibility</p:attrName>
                                        </p:attrNameLst>
                                      </p:cBhvr>
                                      <p:to>
                                        <p:strVal val="visible"/>
                                      </p:to>
                                    </p:set>
                                    <p:animEffect transition="in" filter="fade">
                                      <p:cBhvr>
                                        <p:cTn id="15" dur="2000"/>
                                        <p:tgtEl>
                                          <p:spTgt spid="30515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5155">
                                            <p:txEl>
                                              <p:pRg st="3" end="3"/>
                                            </p:txEl>
                                          </p:spTgt>
                                        </p:tgtEl>
                                        <p:attrNameLst>
                                          <p:attrName>style.visibility</p:attrName>
                                        </p:attrNameLst>
                                      </p:cBhvr>
                                      <p:to>
                                        <p:strVal val="visible"/>
                                      </p:to>
                                    </p:set>
                                    <p:animEffect transition="in" filter="fade">
                                      <p:cBhvr>
                                        <p:cTn id="20" dur="2000"/>
                                        <p:tgtEl>
                                          <p:spTgt spid="30515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05155">
                                            <p:txEl>
                                              <p:pRg st="4" end="4"/>
                                            </p:txEl>
                                          </p:spTgt>
                                        </p:tgtEl>
                                        <p:attrNameLst>
                                          <p:attrName>style.visibility</p:attrName>
                                        </p:attrNameLst>
                                      </p:cBhvr>
                                      <p:to>
                                        <p:strVal val="visible"/>
                                      </p:to>
                                    </p:set>
                                    <p:animEffect transition="in" filter="fade">
                                      <p:cBhvr>
                                        <p:cTn id="23" dur="2000"/>
                                        <p:tgtEl>
                                          <p:spTgt spid="305155">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5155">
                                            <p:txEl>
                                              <p:pRg st="6" end="6"/>
                                            </p:txEl>
                                          </p:spTgt>
                                        </p:tgtEl>
                                        <p:attrNameLst>
                                          <p:attrName>style.visibility</p:attrName>
                                        </p:attrNameLst>
                                      </p:cBhvr>
                                      <p:to>
                                        <p:strVal val="visible"/>
                                      </p:to>
                                    </p:set>
                                    <p:animEffect transition="in" filter="fade">
                                      <p:cBhvr>
                                        <p:cTn id="28" dur="2000"/>
                                        <p:tgtEl>
                                          <p:spTgt spid="305155">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5155">
                                            <p:txEl>
                                              <p:pRg st="7" end="7"/>
                                            </p:txEl>
                                          </p:spTgt>
                                        </p:tgtEl>
                                        <p:attrNameLst>
                                          <p:attrName>style.visibility</p:attrName>
                                        </p:attrNameLst>
                                      </p:cBhvr>
                                      <p:to>
                                        <p:strVal val="visible"/>
                                      </p:to>
                                    </p:set>
                                    <p:animEffect transition="in" filter="fade">
                                      <p:cBhvr>
                                        <p:cTn id="31" dur="2000"/>
                                        <p:tgtEl>
                                          <p:spTgt spid="3051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4" grpId="0"/>
      <p:bldP spid="305155"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p:txBody>
          <a:bodyPr/>
          <a:lstStyle/>
          <a:p>
            <a:pPr eaLnBrk="1" hangingPunct="1">
              <a:defRPr/>
            </a:pPr>
            <a:r>
              <a:rPr lang="tr-TR" sz="2800" smtClean="0">
                <a:solidFill>
                  <a:srgbClr val="FF3300"/>
                </a:solidFill>
              </a:rPr>
              <a:t>Yüklenme ve Dinlenme Arasındaki İlişki (Mathejew)</a:t>
            </a:r>
          </a:p>
        </p:txBody>
      </p:sp>
      <p:sp>
        <p:nvSpPr>
          <p:cNvPr id="458755" name="Rectangle 3"/>
          <p:cNvSpPr>
            <a:spLocks noGrp="1" noChangeArrowheads="1"/>
          </p:cNvSpPr>
          <p:nvPr>
            <p:ph type="body" sz="half" idx="4294967295"/>
          </p:nvPr>
        </p:nvSpPr>
        <p:spPr>
          <a:xfrm>
            <a:off x="0" y="1600200"/>
            <a:ext cx="4038600" cy="4530725"/>
          </a:xfrm>
        </p:spPr>
        <p:txBody>
          <a:bodyPr/>
          <a:lstStyle/>
          <a:p>
            <a:pPr eaLnBrk="1" hangingPunct="1">
              <a:buFont typeface="Wingdings" pitchFamily="2" charset="2"/>
              <a:buNone/>
              <a:defRPr/>
            </a:pPr>
            <a:endParaRPr lang="tr-TR" sz="2800" smtClean="0"/>
          </a:p>
          <a:p>
            <a:pPr eaLnBrk="1" hangingPunct="1">
              <a:buFont typeface="Wingdings" pitchFamily="2" charset="2"/>
              <a:buNone/>
              <a:defRPr/>
            </a:pPr>
            <a:endParaRPr lang="tr-TR" sz="2800" smtClean="0"/>
          </a:p>
        </p:txBody>
      </p:sp>
      <p:sp>
        <p:nvSpPr>
          <p:cNvPr id="46084" name="Rectangle 5"/>
          <p:cNvSpPr>
            <a:spLocks noChangeArrowheads="1"/>
          </p:cNvSpPr>
          <p:nvPr/>
        </p:nvSpPr>
        <p:spPr bwMode="auto">
          <a:xfrm>
            <a:off x="1763713" y="2852738"/>
            <a:ext cx="4752975" cy="2016125"/>
          </a:xfrm>
          <a:prstGeom prst="rect">
            <a:avLst/>
          </a:prstGeom>
          <a:noFill/>
          <a:ln w="25400">
            <a:solidFill>
              <a:schemeClr val="tx1"/>
            </a:solidFill>
            <a:prstDash val="dash"/>
            <a:miter lim="800000"/>
            <a:headEnd/>
            <a:tailEnd/>
          </a:ln>
        </p:spPr>
        <p:txBody>
          <a:bodyPr wrap="none" anchor="ctr"/>
          <a:lstStyle/>
          <a:p>
            <a:endParaRPr lang="tr-TR"/>
          </a:p>
        </p:txBody>
      </p:sp>
      <p:sp>
        <p:nvSpPr>
          <p:cNvPr id="46085" name="Line 6"/>
          <p:cNvSpPr>
            <a:spLocks noChangeShapeType="1"/>
          </p:cNvSpPr>
          <p:nvPr/>
        </p:nvSpPr>
        <p:spPr bwMode="auto">
          <a:xfrm>
            <a:off x="2555875" y="2852738"/>
            <a:ext cx="0" cy="2016125"/>
          </a:xfrm>
          <a:prstGeom prst="line">
            <a:avLst/>
          </a:prstGeom>
          <a:noFill/>
          <a:ln w="28575">
            <a:solidFill>
              <a:schemeClr val="tx1"/>
            </a:solidFill>
            <a:prstDash val="dash"/>
            <a:round/>
            <a:headEnd/>
            <a:tailEnd/>
          </a:ln>
        </p:spPr>
        <p:txBody>
          <a:bodyPr/>
          <a:lstStyle/>
          <a:p>
            <a:endParaRPr lang="tr-TR"/>
          </a:p>
        </p:txBody>
      </p:sp>
      <p:sp>
        <p:nvSpPr>
          <p:cNvPr id="46086" name="Line 7"/>
          <p:cNvSpPr>
            <a:spLocks noChangeShapeType="1"/>
          </p:cNvSpPr>
          <p:nvPr/>
        </p:nvSpPr>
        <p:spPr bwMode="auto">
          <a:xfrm>
            <a:off x="3924300" y="2852738"/>
            <a:ext cx="0" cy="2016125"/>
          </a:xfrm>
          <a:prstGeom prst="line">
            <a:avLst/>
          </a:prstGeom>
          <a:noFill/>
          <a:ln w="28575">
            <a:solidFill>
              <a:schemeClr val="tx1"/>
            </a:solidFill>
            <a:prstDash val="dash"/>
            <a:round/>
            <a:headEnd/>
            <a:tailEnd/>
          </a:ln>
        </p:spPr>
        <p:txBody>
          <a:bodyPr/>
          <a:lstStyle/>
          <a:p>
            <a:endParaRPr lang="tr-TR"/>
          </a:p>
        </p:txBody>
      </p:sp>
      <p:sp>
        <p:nvSpPr>
          <p:cNvPr id="46087" name="Line 8"/>
          <p:cNvSpPr>
            <a:spLocks noChangeShapeType="1"/>
          </p:cNvSpPr>
          <p:nvPr/>
        </p:nvSpPr>
        <p:spPr bwMode="auto">
          <a:xfrm>
            <a:off x="5292725" y="2852738"/>
            <a:ext cx="0" cy="2016125"/>
          </a:xfrm>
          <a:prstGeom prst="line">
            <a:avLst/>
          </a:prstGeom>
          <a:noFill/>
          <a:ln w="28575">
            <a:solidFill>
              <a:schemeClr val="tx1"/>
            </a:solidFill>
            <a:prstDash val="dash"/>
            <a:round/>
            <a:headEnd/>
            <a:tailEnd/>
          </a:ln>
        </p:spPr>
        <p:txBody>
          <a:bodyPr/>
          <a:lstStyle/>
          <a:p>
            <a:endParaRPr lang="tr-TR"/>
          </a:p>
        </p:txBody>
      </p:sp>
      <p:sp>
        <p:nvSpPr>
          <p:cNvPr id="46088" name="Rectangle 9"/>
          <p:cNvSpPr>
            <a:spLocks noChangeArrowheads="1"/>
          </p:cNvSpPr>
          <p:nvPr/>
        </p:nvSpPr>
        <p:spPr bwMode="auto">
          <a:xfrm>
            <a:off x="1763713" y="4437063"/>
            <a:ext cx="4752975" cy="431800"/>
          </a:xfrm>
          <a:prstGeom prst="rect">
            <a:avLst/>
          </a:prstGeom>
          <a:noFill/>
          <a:ln w="28575">
            <a:solidFill>
              <a:schemeClr val="tx1"/>
            </a:solidFill>
            <a:miter lim="800000"/>
            <a:headEnd/>
            <a:tailEnd/>
          </a:ln>
        </p:spPr>
        <p:txBody>
          <a:bodyPr wrap="none" anchor="ctr"/>
          <a:lstStyle/>
          <a:p>
            <a:endParaRPr lang="tr-TR"/>
          </a:p>
        </p:txBody>
      </p:sp>
      <p:sp>
        <p:nvSpPr>
          <p:cNvPr id="46089" name="Line 10"/>
          <p:cNvSpPr>
            <a:spLocks noChangeShapeType="1"/>
          </p:cNvSpPr>
          <p:nvPr/>
        </p:nvSpPr>
        <p:spPr bwMode="auto">
          <a:xfrm>
            <a:off x="6516688" y="2852738"/>
            <a:ext cx="935037" cy="0"/>
          </a:xfrm>
          <a:prstGeom prst="line">
            <a:avLst/>
          </a:prstGeom>
          <a:noFill/>
          <a:ln w="28575">
            <a:solidFill>
              <a:srgbClr val="FFFF00"/>
            </a:solidFill>
            <a:round/>
            <a:headEnd/>
            <a:tailEnd type="triangle" w="med" len="med"/>
          </a:ln>
        </p:spPr>
        <p:txBody>
          <a:bodyPr/>
          <a:lstStyle/>
          <a:p>
            <a:endParaRPr lang="tr-TR"/>
          </a:p>
        </p:txBody>
      </p:sp>
      <p:sp>
        <p:nvSpPr>
          <p:cNvPr id="46090" name="Text Box 11"/>
          <p:cNvSpPr txBox="1">
            <a:spLocks noChangeArrowheads="1"/>
          </p:cNvSpPr>
          <p:nvPr/>
        </p:nvSpPr>
        <p:spPr bwMode="auto">
          <a:xfrm>
            <a:off x="1958975" y="4451350"/>
            <a:ext cx="309563" cy="366713"/>
          </a:xfrm>
          <a:prstGeom prst="rect">
            <a:avLst/>
          </a:prstGeom>
          <a:noFill/>
          <a:ln w="9525">
            <a:noFill/>
            <a:miter lim="800000"/>
            <a:headEnd/>
            <a:tailEnd/>
          </a:ln>
        </p:spPr>
        <p:txBody>
          <a:bodyPr wrap="none">
            <a:spAutoFit/>
          </a:bodyPr>
          <a:lstStyle/>
          <a:p>
            <a:r>
              <a:rPr lang="tr-TR" b="1">
                <a:solidFill>
                  <a:srgbClr val="FF3300"/>
                </a:solidFill>
              </a:rPr>
              <a:t>I</a:t>
            </a:r>
          </a:p>
        </p:txBody>
      </p:sp>
      <p:sp>
        <p:nvSpPr>
          <p:cNvPr id="46091" name="Text Box 12"/>
          <p:cNvSpPr txBox="1">
            <a:spLocks noChangeArrowheads="1"/>
          </p:cNvSpPr>
          <p:nvPr/>
        </p:nvSpPr>
        <p:spPr bwMode="auto">
          <a:xfrm>
            <a:off x="3040063" y="4451350"/>
            <a:ext cx="434975" cy="366713"/>
          </a:xfrm>
          <a:prstGeom prst="rect">
            <a:avLst/>
          </a:prstGeom>
          <a:noFill/>
          <a:ln w="9525">
            <a:noFill/>
            <a:miter lim="800000"/>
            <a:headEnd/>
            <a:tailEnd/>
          </a:ln>
        </p:spPr>
        <p:txBody>
          <a:bodyPr wrap="none">
            <a:spAutoFit/>
          </a:bodyPr>
          <a:lstStyle/>
          <a:p>
            <a:r>
              <a:rPr lang="tr-TR" b="1">
                <a:solidFill>
                  <a:srgbClr val="FF3300"/>
                </a:solidFill>
              </a:rPr>
              <a:t>II</a:t>
            </a:r>
          </a:p>
        </p:txBody>
      </p:sp>
      <p:sp>
        <p:nvSpPr>
          <p:cNvPr id="46092" name="Text Box 13"/>
          <p:cNvSpPr txBox="1">
            <a:spLocks noChangeArrowheads="1"/>
          </p:cNvSpPr>
          <p:nvPr/>
        </p:nvSpPr>
        <p:spPr bwMode="auto">
          <a:xfrm>
            <a:off x="4335463" y="4451350"/>
            <a:ext cx="560387" cy="366713"/>
          </a:xfrm>
          <a:prstGeom prst="rect">
            <a:avLst/>
          </a:prstGeom>
          <a:noFill/>
          <a:ln w="9525">
            <a:noFill/>
            <a:miter lim="800000"/>
            <a:headEnd/>
            <a:tailEnd/>
          </a:ln>
        </p:spPr>
        <p:txBody>
          <a:bodyPr wrap="none">
            <a:spAutoFit/>
          </a:bodyPr>
          <a:lstStyle/>
          <a:p>
            <a:r>
              <a:rPr lang="tr-TR" b="1">
                <a:solidFill>
                  <a:srgbClr val="FF3300"/>
                </a:solidFill>
              </a:rPr>
              <a:t>III</a:t>
            </a:r>
          </a:p>
        </p:txBody>
      </p:sp>
      <p:sp>
        <p:nvSpPr>
          <p:cNvPr id="46093" name="Text Box 14"/>
          <p:cNvSpPr txBox="1">
            <a:spLocks noChangeArrowheads="1"/>
          </p:cNvSpPr>
          <p:nvPr/>
        </p:nvSpPr>
        <p:spPr bwMode="auto">
          <a:xfrm>
            <a:off x="5703888" y="4451350"/>
            <a:ext cx="484187" cy="366713"/>
          </a:xfrm>
          <a:prstGeom prst="rect">
            <a:avLst/>
          </a:prstGeom>
          <a:noFill/>
          <a:ln w="9525">
            <a:noFill/>
            <a:miter lim="800000"/>
            <a:headEnd/>
            <a:tailEnd/>
          </a:ln>
        </p:spPr>
        <p:txBody>
          <a:bodyPr wrap="none">
            <a:spAutoFit/>
          </a:bodyPr>
          <a:lstStyle/>
          <a:p>
            <a:r>
              <a:rPr lang="tr-TR" b="1">
                <a:solidFill>
                  <a:srgbClr val="FF3300"/>
                </a:solidFill>
              </a:rPr>
              <a:t>IV</a:t>
            </a:r>
          </a:p>
        </p:txBody>
      </p:sp>
      <p:sp>
        <p:nvSpPr>
          <p:cNvPr id="46094" name="Text Box 15"/>
          <p:cNvSpPr txBox="1">
            <a:spLocks noChangeArrowheads="1"/>
          </p:cNvSpPr>
          <p:nvPr/>
        </p:nvSpPr>
        <p:spPr bwMode="auto">
          <a:xfrm>
            <a:off x="1331913" y="2276475"/>
            <a:ext cx="898525" cy="304800"/>
          </a:xfrm>
          <a:prstGeom prst="rect">
            <a:avLst/>
          </a:prstGeom>
          <a:noFill/>
          <a:ln w="9525">
            <a:noFill/>
            <a:miter lim="800000"/>
            <a:headEnd/>
            <a:tailEnd/>
          </a:ln>
        </p:spPr>
        <p:txBody>
          <a:bodyPr wrap="none">
            <a:spAutoFit/>
          </a:bodyPr>
          <a:lstStyle/>
          <a:p>
            <a:r>
              <a:rPr lang="tr-TR" sz="1400" b="1">
                <a:solidFill>
                  <a:srgbClr val="FFFF00"/>
                </a:solidFill>
              </a:rPr>
              <a:t>Uyaran</a:t>
            </a:r>
          </a:p>
        </p:txBody>
      </p:sp>
      <p:sp>
        <p:nvSpPr>
          <p:cNvPr id="46095" name="Text Box 16"/>
          <p:cNvSpPr txBox="1">
            <a:spLocks noChangeArrowheads="1"/>
          </p:cNvSpPr>
          <p:nvPr/>
        </p:nvSpPr>
        <p:spPr bwMode="auto">
          <a:xfrm>
            <a:off x="179388" y="3573463"/>
            <a:ext cx="1211262" cy="304800"/>
          </a:xfrm>
          <a:prstGeom prst="rect">
            <a:avLst/>
          </a:prstGeom>
          <a:noFill/>
          <a:ln w="9525">
            <a:noFill/>
            <a:miter lim="800000"/>
            <a:headEnd/>
            <a:tailEnd/>
          </a:ln>
        </p:spPr>
        <p:txBody>
          <a:bodyPr wrap="none">
            <a:spAutoFit/>
          </a:bodyPr>
          <a:lstStyle/>
          <a:p>
            <a:r>
              <a:rPr lang="tr-TR" sz="1400" b="1">
                <a:solidFill>
                  <a:srgbClr val="FFFF00"/>
                </a:solidFill>
              </a:rPr>
              <a:t>Yorgunluk</a:t>
            </a:r>
          </a:p>
        </p:txBody>
      </p:sp>
      <p:sp>
        <p:nvSpPr>
          <p:cNvPr id="46096" name="Text Box 17"/>
          <p:cNvSpPr txBox="1">
            <a:spLocks noChangeArrowheads="1"/>
          </p:cNvSpPr>
          <p:nvPr/>
        </p:nvSpPr>
        <p:spPr bwMode="auto">
          <a:xfrm>
            <a:off x="3635375" y="3716338"/>
            <a:ext cx="1100138" cy="304800"/>
          </a:xfrm>
          <a:prstGeom prst="rect">
            <a:avLst/>
          </a:prstGeom>
          <a:noFill/>
          <a:ln w="9525">
            <a:noFill/>
            <a:miter lim="800000"/>
            <a:headEnd/>
            <a:tailEnd/>
          </a:ln>
        </p:spPr>
        <p:txBody>
          <a:bodyPr wrap="none">
            <a:spAutoFit/>
          </a:bodyPr>
          <a:lstStyle/>
          <a:p>
            <a:r>
              <a:rPr lang="tr-TR" sz="1400" b="1">
                <a:solidFill>
                  <a:srgbClr val="FFFF00"/>
                </a:solidFill>
              </a:rPr>
              <a:t>Tamlama</a:t>
            </a:r>
          </a:p>
        </p:txBody>
      </p:sp>
      <p:sp>
        <p:nvSpPr>
          <p:cNvPr id="46097" name="Text Box 18"/>
          <p:cNvSpPr txBox="1">
            <a:spLocks noChangeArrowheads="1"/>
          </p:cNvSpPr>
          <p:nvPr/>
        </p:nvSpPr>
        <p:spPr bwMode="auto">
          <a:xfrm>
            <a:off x="3995738" y="1773238"/>
            <a:ext cx="1744662" cy="304800"/>
          </a:xfrm>
          <a:prstGeom prst="rect">
            <a:avLst/>
          </a:prstGeom>
          <a:noFill/>
          <a:ln w="9525">
            <a:noFill/>
            <a:miter lim="800000"/>
            <a:headEnd/>
            <a:tailEnd/>
          </a:ln>
        </p:spPr>
        <p:txBody>
          <a:bodyPr wrap="none">
            <a:spAutoFit/>
          </a:bodyPr>
          <a:lstStyle/>
          <a:p>
            <a:r>
              <a:rPr lang="tr-TR" sz="1400" b="1">
                <a:solidFill>
                  <a:srgbClr val="FFFF00"/>
                </a:solidFill>
              </a:rPr>
              <a:t>Süper Tamlama</a:t>
            </a:r>
          </a:p>
        </p:txBody>
      </p:sp>
      <p:sp>
        <p:nvSpPr>
          <p:cNvPr id="46098" name="Text Box 19"/>
          <p:cNvSpPr txBox="1">
            <a:spLocks noChangeArrowheads="1"/>
          </p:cNvSpPr>
          <p:nvPr/>
        </p:nvSpPr>
        <p:spPr bwMode="auto">
          <a:xfrm>
            <a:off x="5364163" y="2060575"/>
            <a:ext cx="1600200" cy="304800"/>
          </a:xfrm>
          <a:prstGeom prst="rect">
            <a:avLst/>
          </a:prstGeom>
          <a:noFill/>
          <a:ln w="9525">
            <a:noFill/>
            <a:miter lim="800000"/>
            <a:headEnd/>
            <a:tailEnd/>
          </a:ln>
        </p:spPr>
        <p:txBody>
          <a:bodyPr wrap="none">
            <a:spAutoFit/>
          </a:bodyPr>
          <a:lstStyle/>
          <a:p>
            <a:r>
              <a:rPr lang="tr-TR" sz="1400" b="1">
                <a:solidFill>
                  <a:srgbClr val="FFFF00"/>
                </a:solidFill>
              </a:rPr>
              <a:t>Geri Dönüşüm</a:t>
            </a:r>
          </a:p>
        </p:txBody>
      </p:sp>
      <p:sp>
        <p:nvSpPr>
          <p:cNvPr id="46099" name="Text Box 20"/>
          <p:cNvSpPr txBox="1">
            <a:spLocks noChangeArrowheads="1"/>
          </p:cNvSpPr>
          <p:nvPr/>
        </p:nvSpPr>
        <p:spPr bwMode="auto">
          <a:xfrm>
            <a:off x="7113588" y="2636838"/>
            <a:ext cx="2030412" cy="457200"/>
          </a:xfrm>
          <a:prstGeom prst="rect">
            <a:avLst/>
          </a:prstGeom>
          <a:noFill/>
          <a:ln w="9525">
            <a:noFill/>
            <a:miter lim="800000"/>
            <a:headEnd/>
            <a:tailEnd/>
          </a:ln>
        </p:spPr>
        <p:txBody>
          <a:bodyPr wrap="none">
            <a:spAutoFit/>
          </a:bodyPr>
          <a:lstStyle/>
          <a:p>
            <a:pPr algn="ctr"/>
            <a:r>
              <a:rPr lang="tr-TR" sz="1400" b="1">
                <a:solidFill>
                  <a:srgbClr val="FFFF00"/>
                </a:solidFill>
              </a:rPr>
              <a:t>Homeostasi</a:t>
            </a:r>
          </a:p>
          <a:p>
            <a:pPr algn="ctr"/>
            <a:r>
              <a:rPr lang="tr-TR" sz="1000" b="1">
                <a:solidFill>
                  <a:srgbClr val="FFFF00"/>
                </a:solidFill>
              </a:rPr>
              <a:t>(Normal Biyolojik Durum)</a:t>
            </a:r>
          </a:p>
        </p:txBody>
      </p:sp>
      <p:sp>
        <p:nvSpPr>
          <p:cNvPr id="46100" name="Line 21"/>
          <p:cNvSpPr>
            <a:spLocks noChangeShapeType="1"/>
          </p:cNvSpPr>
          <p:nvPr/>
        </p:nvSpPr>
        <p:spPr bwMode="auto">
          <a:xfrm>
            <a:off x="1476375" y="3716338"/>
            <a:ext cx="431800" cy="0"/>
          </a:xfrm>
          <a:prstGeom prst="line">
            <a:avLst/>
          </a:prstGeom>
          <a:noFill/>
          <a:ln w="28575">
            <a:solidFill>
              <a:srgbClr val="FFFF00"/>
            </a:solidFill>
            <a:round/>
            <a:headEnd/>
            <a:tailEnd type="triangle" w="med" len="med"/>
          </a:ln>
        </p:spPr>
        <p:txBody>
          <a:bodyPr/>
          <a:lstStyle/>
          <a:p>
            <a:endParaRPr lang="tr-TR"/>
          </a:p>
        </p:txBody>
      </p:sp>
      <p:sp>
        <p:nvSpPr>
          <p:cNvPr id="46101" name="Line 22"/>
          <p:cNvSpPr>
            <a:spLocks noChangeShapeType="1"/>
          </p:cNvSpPr>
          <p:nvPr/>
        </p:nvSpPr>
        <p:spPr bwMode="auto">
          <a:xfrm>
            <a:off x="1763713" y="2565400"/>
            <a:ext cx="0" cy="215900"/>
          </a:xfrm>
          <a:prstGeom prst="line">
            <a:avLst/>
          </a:prstGeom>
          <a:noFill/>
          <a:ln w="28575">
            <a:solidFill>
              <a:srgbClr val="FFFF00"/>
            </a:solidFill>
            <a:round/>
            <a:headEnd/>
            <a:tailEnd type="triangle" w="med" len="med"/>
          </a:ln>
        </p:spPr>
        <p:txBody>
          <a:bodyPr/>
          <a:lstStyle/>
          <a:p>
            <a:endParaRPr lang="tr-TR"/>
          </a:p>
        </p:txBody>
      </p:sp>
      <p:sp>
        <p:nvSpPr>
          <p:cNvPr id="46102" name="Line 23"/>
          <p:cNvSpPr>
            <a:spLocks noChangeShapeType="1"/>
          </p:cNvSpPr>
          <p:nvPr/>
        </p:nvSpPr>
        <p:spPr bwMode="auto">
          <a:xfrm flipH="1">
            <a:off x="3348038" y="3860800"/>
            <a:ext cx="360362" cy="0"/>
          </a:xfrm>
          <a:prstGeom prst="line">
            <a:avLst/>
          </a:prstGeom>
          <a:noFill/>
          <a:ln w="28575">
            <a:solidFill>
              <a:srgbClr val="FFFF00"/>
            </a:solidFill>
            <a:round/>
            <a:headEnd/>
            <a:tailEnd type="triangle" w="med" len="med"/>
          </a:ln>
        </p:spPr>
        <p:txBody>
          <a:bodyPr/>
          <a:lstStyle/>
          <a:p>
            <a:endParaRPr lang="tr-TR"/>
          </a:p>
        </p:txBody>
      </p:sp>
      <p:sp>
        <p:nvSpPr>
          <p:cNvPr id="46103" name="Line 24"/>
          <p:cNvSpPr>
            <a:spLocks noChangeShapeType="1"/>
          </p:cNvSpPr>
          <p:nvPr/>
        </p:nvSpPr>
        <p:spPr bwMode="auto">
          <a:xfrm>
            <a:off x="4787900" y="2060575"/>
            <a:ext cx="0" cy="288925"/>
          </a:xfrm>
          <a:prstGeom prst="line">
            <a:avLst/>
          </a:prstGeom>
          <a:noFill/>
          <a:ln w="28575">
            <a:solidFill>
              <a:srgbClr val="FFFF00"/>
            </a:solidFill>
            <a:round/>
            <a:headEnd/>
            <a:tailEnd type="triangle" w="med" len="med"/>
          </a:ln>
        </p:spPr>
        <p:txBody>
          <a:bodyPr/>
          <a:lstStyle/>
          <a:p>
            <a:endParaRPr lang="tr-TR"/>
          </a:p>
        </p:txBody>
      </p:sp>
      <p:sp>
        <p:nvSpPr>
          <p:cNvPr id="46104" name="Line 25"/>
          <p:cNvSpPr>
            <a:spLocks noChangeShapeType="1"/>
          </p:cNvSpPr>
          <p:nvPr/>
        </p:nvSpPr>
        <p:spPr bwMode="auto">
          <a:xfrm>
            <a:off x="6156325" y="2349500"/>
            <a:ext cx="0" cy="215900"/>
          </a:xfrm>
          <a:prstGeom prst="line">
            <a:avLst/>
          </a:prstGeom>
          <a:noFill/>
          <a:ln w="28575">
            <a:solidFill>
              <a:srgbClr val="FFFF00"/>
            </a:solidFill>
            <a:round/>
            <a:headEnd/>
            <a:tailEnd type="triangle" w="med" len="med"/>
          </a:ln>
        </p:spPr>
        <p:txBody>
          <a:bodyPr/>
          <a:lstStyle/>
          <a:p>
            <a:endParaRPr lang="tr-TR"/>
          </a:p>
        </p:txBody>
      </p:sp>
      <p:sp>
        <p:nvSpPr>
          <p:cNvPr id="46105" name="Line 26"/>
          <p:cNvSpPr>
            <a:spLocks noChangeShapeType="1"/>
          </p:cNvSpPr>
          <p:nvPr/>
        </p:nvSpPr>
        <p:spPr bwMode="auto">
          <a:xfrm>
            <a:off x="2555875" y="4941888"/>
            <a:ext cx="0" cy="358775"/>
          </a:xfrm>
          <a:prstGeom prst="line">
            <a:avLst/>
          </a:prstGeom>
          <a:noFill/>
          <a:ln w="28575">
            <a:solidFill>
              <a:srgbClr val="FFFF00"/>
            </a:solidFill>
            <a:round/>
            <a:headEnd/>
            <a:tailEnd/>
          </a:ln>
        </p:spPr>
        <p:txBody>
          <a:bodyPr/>
          <a:lstStyle/>
          <a:p>
            <a:endParaRPr lang="tr-TR"/>
          </a:p>
        </p:txBody>
      </p:sp>
      <p:sp>
        <p:nvSpPr>
          <p:cNvPr id="46106" name="Text Box 27"/>
          <p:cNvSpPr txBox="1">
            <a:spLocks noChangeArrowheads="1"/>
          </p:cNvSpPr>
          <p:nvPr/>
        </p:nvSpPr>
        <p:spPr bwMode="auto">
          <a:xfrm>
            <a:off x="1042988" y="5013325"/>
            <a:ext cx="1273175" cy="304800"/>
          </a:xfrm>
          <a:prstGeom prst="rect">
            <a:avLst/>
          </a:prstGeom>
          <a:noFill/>
          <a:ln w="9525">
            <a:noFill/>
            <a:miter lim="800000"/>
            <a:headEnd/>
            <a:tailEnd/>
          </a:ln>
        </p:spPr>
        <p:txBody>
          <a:bodyPr wrap="none">
            <a:spAutoFit/>
          </a:bodyPr>
          <a:lstStyle/>
          <a:p>
            <a:r>
              <a:rPr lang="tr-TR" sz="1400" b="1">
                <a:solidFill>
                  <a:srgbClr val="FFFF00"/>
                </a:solidFill>
              </a:rPr>
              <a:t>YÜKLENME</a:t>
            </a:r>
          </a:p>
        </p:txBody>
      </p:sp>
      <p:sp>
        <p:nvSpPr>
          <p:cNvPr id="46107" name="Text Box 28"/>
          <p:cNvSpPr txBox="1">
            <a:spLocks noChangeArrowheads="1"/>
          </p:cNvSpPr>
          <p:nvPr/>
        </p:nvSpPr>
        <p:spPr bwMode="auto">
          <a:xfrm>
            <a:off x="3132138" y="5013325"/>
            <a:ext cx="1255712" cy="304800"/>
          </a:xfrm>
          <a:prstGeom prst="rect">
            <a:avLst/>
          </a:prstGeom>
          <a:noFill/>
          <a:ln w="9525">
            <a:noFill/>
            <a:miter lim="800000"/>
            <a:headEnd/>
            <a:tailEnd/>
          </a:ln>
        </p:spPr>
        <p:txBody>
          <a:bodyPr wrap="none">
            <a:spAutoFit/>
          </a:bodyPr>
          <a:lstStyle/>
          <a:p>
            <a:r>
              <a:rPr lang="tr-TR" sz="1400" b="1">
                <a:solidFill>
                  <a:srgbClr val="FFFF00"/>
                </a:solidFill>
              </a:rPr>
              <a:t>DİNLENME</a:t>
            </a:r>
          </a:p>
        </p:txBody>
      </p:sp>
      <p:sp>
        <p:nvSpPr>
          <p:cNvPr id="46108" name="Freeform 29"/>
          <p:cNvSpPr>
            <a:spLocks/>
          </p:cNvSpPr>
          <p:nvPr/>
        </p:nvSpPr>
        <p:spPr bwMode="auto">
          <a:xfrm>
            <a:off x="1763713" y="2852738"/>
            <a:ext cx="792162" cy="1549400"/>
          </a:xfrm>
          <a:custGeom>
            <a:avLst/>
            <a:gdLst>
              <a:gd name="T0" fmla="*/ 0 w 499"/>
              <a:gd name="T1" fmla="*/ 0 h 976"/>
              <a:gd name="T2" fmla="*/ 504825 w 499"/>
              <a:gd name="T3" fmla="*/ 1296988 h 976"/>
              <a:gd name="T4" fmla="*/ 792162 w 499"/>
              <a:gd name="T5" fmla="*/ 1512888 h 976"/>
              <a:gd name="T6" fmla="*/ 0 60000 65536"/>
              <a:gd name="T7" fmla="*/ 0 60000 65536"/>
              <a:gd name="T8" fmla="*/ 0 60000 65536"/>
              <a:gd name="T9" fmla="*/ 0 w 499"/>
              <a:gd name="T10" fmla="*/ 0 h 976"/>
              <a:gd name="T11" fmla="*/ 499 w 499"/>
              <a:gd name="T12" fmla="*/ 976 h 976"/>
            </a:gdLst>
            <a:ahLst/>
            <a:cxnLst>
              <a:cxn ang="T6">
                <a:pos x="T0" y="T1"/>
              </a:cxn>
              <a:cxn ang="T7">
                <a:pos x="T2" y="T3"/>
              </a:cxn>
              <a:cxn ang="T8">
                <a:pos x="T4" y="T5"/>
              </a:cxn>
            </a:cxnLst>
            <a:rect l="T9" t="T10" r="T11" b="T12"/>
            <a:pathLst>
              <a:path w="499" h="976">
                <a:moveTo>
                  <a:pt x="0" y="0"/>
                </a:moveTo>
                <a:cubicBezTo>
                  <a:pt x="117" y="329"/>
                  <a:pt x="235" y="658"/>
                  <a:pt x="318" y="817"/>
                </a:cubicBezTo>
                <a:cubicBezTo>
                  <a:pt x="401" y="976"/>
                  <a:pt x="450" y="964"/>
                  <a:pt x="499" y="953"/>
                </a:cubicBezTo>
              </a:path>
            </a:pathLst>
          </a:custGeom>
          <a:noFill/>
          <a:ln w="28575">
            <a:solidFill>
              <a:srgbClr val="FFFF00"/>
            </a:solidFill>
            <a:round/>
            <a:headEnd/>
            <a:tailEnd/>
          </a:ln>
        </p:spPr>
        <p:txBody>
          <a:bodyPr/>
          <a:lstStyle/>
          <a:p>
            <a:endParaRPr lang="tr-TR"/>
          </a:p>
        </p:txBody>
      </p:sp>
      <p:sp>
        <p:nvSpPr>
          <p:cNvPr id="46109" name="Freeform 30"/>
          <p:cNvSpPr>
            <a:spLocks/>
          </p:cNvSpPr>
          <p:nvPr/>
        </p:nvSpPr>
        <p:spPr bwMode="auto">
          <a:xfrm>
            <a:off x="5219700" y="2565400"/>
            <a:ext cx="1223963" cy="287338"/>
          </a:xfrm>
          <a:custGeom>
            <a:avLst/>
            <a:gdLst>
              <a:gd name="T0" fmla="*/ 0 w 771"/>
              <a:gd name="T1" fmla="*/ 0 h 136"/>
              <a:gd name="T2" fmla="*/ 1223963 w 771"/>
              <a:gd name="T3" fmla="*/ 287338 h 136"/>
              <a:gd name="T4" fmla="*/ 0 60000 65536"/>
              <a:gd name="T5" fmla="*/ 0 60000 65536"/>
              <a:gd name="T6" fmla="*/ 0 w 771"/>
              <a:gd name="T7" fmla="*/ 0 h 136"/>
              <a:gd name="T8" fmla="*/ 771 w 771"/>
              <a:gd name="T9" fmla="*/ 136 h 136"/>
            </a:gdLst>
            <a:ahLst/>
            <a:cxnLst>
              <a:cxn ang="T4">
                <a:pos x="T0" y="T1"/>
              </a:cxn>
              <a:cxn ang="T5">
                <a:pos x="T2" y="T3"/>
              </a:cxn>
            </a:cxnLst>
            <a:rect l="T6" t="T7" r="T8" b="T9"/>
            <a:pathLst>
              <a:path w="771" h="136">
                <a:moveTo>
                  <a:pt x="0" y="0"/>
                </a:moveTo>
                <a:cubicBezTo>
                  <a:pt x="0" y="0"/>
                  <a:pt x="385" y="68"/>
                  <a:pt x="771" y="136"/>
                </a:cubicBezTo>
              </a:path>
            </a:pathLst>
          </a:custGeom>
          <a:noFill/>
          <a:ln w="28575">
            <a:solidFill>
              <a:srgbClr val="FFFF00"/>
            </a:solidFill>
            <a:round/>
            <a:headEnd/>
            <a:tailEnd/>
          </a:ln>
        </p:spPr>
        <p:txBody>
          <a:bodyPr/>
          <a:lstStyle/>
          <a:p>
            <a:endParaRPr lang="tr-TR"/>
          </a:p>
        </p:txBody>
      </p:sp>
      <p:sp>
        <p:nvSpPr>
          <p:cNvPr id="46110" name="Freeform 31"/>
          <p:cNvSpPr>
            <a:spLocks/>
          </p:cNvSpPr>
          <p:nvPr/>
        </p:nvSpPr>
        <p:spPr bwMode="auto">
          <a:xfrm>
            <a:off x="2555875" y="2852738"/>
            <a:ext cx="1368425" cy="1512887"/>
          </a:xfrm>
          <a:custGeom>
            <a:avLst/>
            <a:gdLst>
              <a:gd name="T0" fmla="*/ 0 w 862"/>
              <a:gd name="T1" fmla="*/ 1512887 h 953"/>
              <a:gd name="T2" fmla="*/ 431800 w 862"/>
              <a:gd name="T3" fmla="*/ 1223962 h 953"/>
              <a:gd name="T4" fmla="*/ 1368425 w 862"/>
              <a:gd name="T5" fmla="*/ 0 h 953"/>
              <a:gd name="T6" fmla="*/ 0 60000 65536"/>
              <a:gd name="T7" fmla="*/ 0 60000 65536"/>
              <a:gd name="T8" fmla="*/ 0 60000 65536"/>
              <a:gd name="T9" fmla="*/ 0 w 862"/>
              <a:gd name="T10" fmla="*/ 0 h 953"/>
              <a:gd name="T11" fmla="*/ 862 w 862"/>
              <a:gd name="T12" fmla="*/ 953 h 953"/>
            </a:gdLst>
            <a:ahLst/>
            <a:cxnLst>
              <a:cxn ang="T6">
                <a:pos x="T0" y="T1"/>
              </a:cxn>
              <a:cxn ang="T7">
                <a:pos x="T2" y="T3"/>
              </a:cxn>
              <a:cxn ang="T8">
                <a:pos x="T4" y="T5"/>
              </a:cxn>
            </a:cxnLst>
            <a:rect l="T9" t="T10" r="T11" b="T12"/>
            <a:pathLst>
              <a:path w="862" h="953">
                <a:moveTo>
                  <a:pt x="0" y="953"/>
                </a:moveTo>
                <a:cubicBezTo>
                  <a:pt x="64" y="941"/>
                  <a:pt x="128" y="930"/>
                  <a:pt x="272" y="771"/>
                </a:cubicBezTo>
                <a:cubicBezTo>
                  <a:pt x="416" y="612"/>
                  <a:pt x="639" y="306"/>
                  <a:pt x="862" y="0"/>
                </a:cubicBezTo>
              </a:path>
            </a:pathLst>
          </a:custGeom>
          <a:noFill/>
          <a:ln w="28575">
            <a:solidFill>
              <a:srgbClr val="FFFF00"/>
            </a:solidFill>
            <a:round/>
            <a:headEnd/>
            <a:tailEnd/>
          </a:ln>
        </p:spPr>
        <p:txBody>
          <a:bodyPr/>
          <a:lstStyle/>
          <a:p>
            <a:endParaRPr lang="tr-TR"/>
          </a:p>
        </p:txBody>
      </p:sp>
      <p:sp>
        <p:nvSpPr>
          <p:cNvPr id="46111" name="Freeform 32"/>
          <p:cNvSpPr>
            <a:spLocks/>
          </p:cNvSpPr>
          <p:nvPr/>
        </p:nvSpPr>
        <p:spPr bwMode="auto">
          <a:xfrm>
            <a:off x="3924300" y="2349500"/>
            <a:ext cx="1295400" cy="503238"/>
          </a:xfrm>
          <a:custGeom>
            <a:avLst/>
            <a:gdLst>
              <a:gd name="T0" fmla="*/ 0 w 816"/>
              <a:gd name="T1" fmla="*/ 503238 h 302"/>
              <a:gd name="T2" fmla="*/ 576263 w 816"/>
              <a:gd name="T3" fmla="*/ 49991 h 302"/>
              <a:gd name="T4" fmla="*/ 1295400 w 816"/>
              <a:gd name="T5" fmla="*/ 201628 h 302"/>
              <a:gd name="T6" fmla="*/ 0 60000 65536"/>
              <a:gd name="T7" fmla="*/ 0 60000 65536"/>
              <a:gd name="T8" fmla="*/ 0 60000 65536"/>
              <a:gd name="T9" fmla="*/ 0 w 816"/>
              <a:gd name="T10" fmla="*/ 0 h 302"/>
              <a:gd name="T11" fmla="*/ 816 w 816"/>
              <a:gd name="T12" fmla="*/ 302 h 302"/>
            </a:gdLst>
            <a:ahLst/>
            <a:cxnLst>
              <a:cxn ang="T6">
                <a:pos x="T0" y="T1"/>
              </a:cxn>
              <a:cxn ang="T7">
                <a:pos x="T2" y="T3"/>
              </a:cxn>
              <a:cxn ang="T8">
                <a:pos x="T4" y="T5"/>
              </a:cxn>
            </a:cxnLst>
            <a:rect l="T9" t="T10" r="T11" b="T12"/>
            <a:pathLst>
              <a:path w="816" h="302">
                <a:moveTo>
                  <a:pt x="0" y="302"/>
                </a:moveTo>
                <a:cubicBezTo>
                  <a:pt x="113" y="181"/>
                  <a:pt x="227" y="60"/>
                  <a:pt x="363" y="30"/>
                </a:cubicBezTo>
                <a:cubicBezTo>
                  <a:pt x="499" y="0"/>
                  <a:pt x="657" y="60"/>
                  <a:pt x="816" y="121"/>
                </a:cubicBezTo>
              </a:path>
            </a:pathLst>
          </a:custGeom>
          <a:noFill/>
          <a:ln w="28575">
            <a:solidFill>
              <a:srgbClr val="FFFF00"/>
            </a:solidFill>
            <a:round/>
            <a:headEnd/>
            <a:tailEnd/>
          </a:ln>
        </p:spPr>
        <p:txBody>
          <a:bodyPr/>
          <a:lstStyle/>
          <a:p>
            <a:endParaRPr lang="tr-TR"/>
          </a:p>
        </p:txBody>
      </p:sp>
      <p:sp>
        <p:nvSpPr>
          <p:cNvPr id="458790" name="Freeform 38"/>
          <p:cNvSpPr>
            <a:spLocks/>
          </p:cNvSpPr>
          <p:nvPr/>
        </p:nvSpPr>
        <p:spPr bwMode="auto">
          <a:xfrm>
            <a:off x="1763713" y="2852738"/>
            <a:ext cx="5329237" cy="442912"/>
          </a:xfrm>
          <a:custGeom>
            <a:avLst/>
            <a:gdLst>
              <a:gd name="T0" fmla="*/ 0 w 3357"/>
              <a:gd name="T1" fmla="*/ 0 h 279"/>
              <a:gd name="T2" fmla="*/ 792162 w 3357"/>
              <a:gd name="T3" fmla="*/ 431800 h 279"/>
              <a:gd name="T4" fmla="*/ 3529013 w 3357"/>
              <a:gd name="T5" fmla="*/ 71437 h 279"/>
              <a:gd name="T6" fmla="*/ 5329237 w 3357"/>
              <a:gd name="T7" fmla="*/ 71437 h 279"/>
              <a:gd name="T8" fmla="*/ 0 60000 65536"/>
              <a:gd name="T9" fmla="*/ 0 60000 65536"/>
              <a:gd name="T10" fmla="*/ 0 60000 65536"/>
              <a:gd name="T11" fmla="*/ 0 60000 65536"/>
              <a:gd name="T12" fmla="*/ 0 w 3357"/>
              <a:gd name="T13" fmla="*/ 0 h 279"/>
              <a:gd name="T14" fmla="*/ 3357 w 3357"/>
              <a:gd name="T15" fmla="*/ 279 h 279"/>
            </a:gdLst>
            <a:ahLst/>
            <a:cxnLst>
              <a:cxn ang="T8">
                <a:pos x="T0" y="T1"/>
              </a:cxn>
              <a:cxn ang="T9">
                <a:pos x="T2" y="T3"/>
              </a:cxn>
              <a:cxn ang="T10">
                <a:pos x="T4" y="T5"/>
              </a:cxn>
              <a:cxn ang="T11">
                <a:pos x="T6" y="T7"/>
              </a:cxn>
            </a:cxnLst>
            <a:rect l="T12" t="T13" r="T14" b="T15"/>
            <a:pathLst>
              <a:path w="3357" h="279">
                <a:moveTo>
                  <a:pt x="0" y="0"/>
                </a:moveTo>
                <a:cubicBezTo>
                  <a:pt x="64" y="132"/>
                  <a:pt x="129" y="265"/>
                  <a:pt x="499" y="272"/>
                </a:cubicBezTo>
                <a:cubicBezTo>
                  <a:pt x="869" y="279"/>
                  <a:pt x="1747" y="83"/>
                  <a:pt x="2223" y="45"/>
                </a:cubicBezTo>
                <a:cubicBezTo>
                  <a:pt x="2699" y="7"/>
                  <a:pt x="3028" y="26"/>
                  <a:pt x="3357" y="45"/>
                </a:cubicBezTo>
              </a:path>
            </a:pathLst>
          </a:custGeom>
          <a:noFill/>
          <a:ln w="28575">
            <a:solidFill>
              <a:srgbClr val="FF0000"/>
            </a:solidFill>
            <a:round/>
            <a:headEnd/>
            <a:tailEnd type="triangle" w="med" len="med"/>
          </a:ln>
        </p:spPr>
        <p:txBody>
          <a:bodyPr/>
          <a:lstStyle/>
          <a:p>
            <a:endParaRPr lang="tr-TR"/>
          </a:p>
        </p:txBody>
      </p:sp>
      <p:sp>
        <p:nvSpPr>
          <p:cNvPr id="458791" name="Line 39"/>
          <p:cNvSpPr>
            <a:spLocks noChangeShapeType="1"/>
          </p:cNvSpPr>
          <p:nvPr/>
        </p:nvSpPr>
        <p:spPr bwMode="auto">
          <a:xfrm flipV="1">
            <a:off x="1979613" y="3357563"/>
            <a:ext cx="863600" cy="2232025"/>
          </a:xfrm>
          <a:prstGeom prst="line">
            <a:avLst/>
          </a:prstGeom>
          <a:noFill/>
          <a:ln w="28575">
            <a:solidFill>
              <a:srgbClr val="FF0000"/>
            </a:solidFill>
            <a:round/>
            <a:headEnd/>
            <a:tailEnd type="triangle" w="med" len="med"/>
          </a:ln>
        </p:spPr>
        <p:txBody>
          <a:bodyPr/>
          <a:lstStyle/>
          <a:p>
            <a:endParaRPr lang="tr-TR"/>
          </a:p>
        </p:txBody>
      </p:sp>
      <p:sp>
        <p:nvSpPr>
          <p:cNvPr id="46114" name="Text Box 40"/>
          <p:cNvSpPr txBox="1">
            <a:spLocks noChangeArrowheads="1"/>
          </p:cNvSpPr>
          <p:nvPr/>
        </p:nvSpPr>
        <p:spPr bwMode="auto">
          <a:xfrm>
            <a:off x="663575" y="5676900"/>
            <a:ext cx="184150" cy="366713"/>
          </a:xfrm>
          <a:prstGeom prst="rect">
            <a:avLst/>
          </a:prstGeom>
          <a:noFill/>
          <a:ln w="9525">
            <a:noFill/>
            <a:miter lim="800000"/>
            <a:headEnd/>
            <a:tailEnd/>
          </a:ln>
        </p:spPr>
        <p:txBody>
          <a:bodyPr wrap="none">
            <a:spAutoFit/>
          </a:bodyPr>
          <a:lstStyle/>
          <a:p>
            <a:endParaRPr lang="tr-TR"/>
          </a:p>
        </p:txBody>
      </p:sp>
      <p:sp>
        <p:nvSpPr>
          <p:cNvPr id="458793" name="Rectangle 41"/>
          <p:cNvSpPr>
            <a:spLocks noChangeArrowheads="1"/>
          </p:cNvSpPr>
          <p:nvPr/>
        </p:nvSpPr>
        <p:spPr bwMode="auto">
          <a:xfrm>
            <a:off x="457200" y="5661025"/>
            <a:ext cx="8229600" cy="469900"/>
          </a:xfrm>
          <a:prstGeom prst="rect">
            <a:avLst/>
          </a:prstGeom>
          <a:noFill/>
          <a:ln w="9525">
            <a:noFill/>
            <a:miter lim="800000"/>
            <a:headEnd/>
            <a:tailEnd/>
          </a:ln>
          <a:effectLst/>
        </p:spPr>
        <p:txBody>
          <a:bodyPr/>
          <a:lstStyle/>
          <a:p>
            <a:pPr marL="342900" indent="-342900">
              <a:lnSpc>
                <a:spcPct val="80000"/>
              </a:lnSpc>
              <a:spcBef>
                <a:spcPct val="20000"/>
              </a:spcBef>
              <a:buClr>
                <a:schemeClr val="hlink"/>
              </a:buClr>
              <a:buFont typeface="Wingdings" pitchFamily="2" charset="2"/>
              <a:buBlip>
                <a:blip r:embed="rId3"/>
              </a:buBlip>
              <a:defRPr/>
            </a:pPr>
            <a:r>
              <a:rPr lang="tr-TR" sz="1600" b="1">
                <a:solidFill>
                  <a:srgbClr val="FF3300"/>
                </a:solidFill>
                <a:effectLst>
                  <a:outerShdw blurRad="38100" dist="38100" dir="2700000" algn="tl">
                    <a:srgbClr val="000000"/>
                  </a:outerShdw>
                </a:effectLst>
              </a:rPr>
              <a:t>Belirli yorgunluk yaratmayan hafif yüklenmeler organizma üzerinde etkisiz kalır.</a:t>
            </a:r>
            <a:r>
              <a:rPr lang="tr-TR" sz="1600" b="1">
                <a:effectLst>
                  <a:outerShdw blurRad="38100" dist="38100" dir="2700000" algn="tl">
                    <a:srgbClr val="000000"/>
                  </a:outerShdw>
                </a:effectLst>
              </a:rPr>
              <a:t> </a:t>
            </a:r>
          </a:p>
          <a:p>
            <a:pPr marL="342900" indent="-342900">
              <a:lnSpc>
                <a:spcPct val="80000"/>
              </a:lnSpc>
              <a:spcBef>
                <a:spcPct val="20000"/>
              </a:spcBef>
              <a:buClr>
                <a:schemeClr val="hlink"/>
              </a:buClr>
              <a:buFont typeface="Wingdings" pitchFamily="2" charset="2"/>
              <a:buBlip>
                <a:blip r:embed="rId3"/>
              </a:buBlip>
              <a:defRPr/>
            </a:pPr>
            <a:endParaRPr lang="tr-TR" sz="1600" b="1">
              <a:effectLst>
                <a:outerShdw blurRad="38100" dist="38100" dir="2700000" algn="tl">
                  <a:srgbClr val="000000"/>
                </a:outerShdw>
              </a:effectLst>
            </a:endParaRPr>
          </a:p>
          <a:p>
            <a:pPr marL="342900" indent="-342900">
              <a:lnSpc>
                <a:spcPct val="80000"/>
              </a:lnSpc>
              <a:spcBef>
                <a:spcPct val="20000"/>
              </a:spcBef>
              <a:buClr>
                <a:schemeClr val="hlink"/>
              </a:buClr>
              <a:buFont typeface="Wingdings" pitchFamily="2" charset="2"/>
              <a:buBlip>
                <a:blip r:embed="rId3"/>
              </a:buBlip>
              <a:defRPr/>
            </a:pPr>
            <a:r>
              <a:rPr lang="tr-TR" sz="1600" b="1">
                <a:effectLst>
                  <a:outerShdw blurRad="38100" dist="38100" dir="2700000" algn="tl">
                    <a:srgbClr val="000000"/>
                  </a:outerShdw>
                </a:effectLst>
              </a:rPr>
              <a:t>Orta derecedeki yüklenmeler optimal bir uyum temposu sağlar.</a:t>
            </a:r>
          </a:p>
          <a:p>
            <a:pPr marL="342900" indent="-342900">
              <a:lnSpc>
                <a:spcPct val="80000"/>
              </a:lnSpc>
              <a:spcBef>
                <a:spcPct val="20000"/>
              </a:spcBef>
              <a:buClr>
                <a:schemeClr val="hlink"/>
              </a:buClr>
              <a:buFont typeface="Wingdings" pitchFamily="2" charset="2"/>
              <a:buNone/>
              <a:defRPr/>
            </a:pPr>
            <a:endParaRPr lang="tr-TR" sz="1600" b="1">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8754"/>
                                        </p:tgtEl>
                                        <p:attrNameLst>
                                          <p:attrName>style.visibility</p:attrName>
                                        </p:attrNameLst>
                                      </p:cBhvr>
                                      <p:to>
                                        <p:strVal val="visible"/>
                                      </p:to>
                                    </p:set>
                                    <p:animEffect transition="in" filter="fade">
                                      <p:cBhvr>
                                        <p:cTn id="7" dur="2000"/>
                                        <p:tgtEl>
                                          <p:spTgt spid="45875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58793">
                                            <p:txEl>
                                              <p:pRg st="0" end="0"/>
                                            </p:txEl>
                                          </p:spTgt>
                                        </p:tgtEl>
                                        <p:attrNameLst>
                                          <p:attrName>style.visibility</p:attrName>
                                        </p:attrNameLst>
                                      </p:cBhvr>
                                      <p:to>
                                        <p:strVal val="visible"/>
                                      </p:to>
                                    </p:set>
                                    <p:animEffect transition="in" filter="fade">
                                      <p:cBhvr>
                                        <p:cTn id="11" dur="2000"/>
                                        <p:tgtEl>
                                          <p:spTgt spid="458793">
                                            <p:txEl>
                                              <p:pRg st="0" end="0"/>
                                            </p:txEl>
                                          </p:spTgt>
                                        </p:tgtEl>
                                      </p:cBhvr>
                                    </p:animEffect>
                                  </p:childTnLst>
                                </p:cTn>
                              </p:par>
                            </p:childTnLst>
                          </p:cTn>
                        </p:par>
                        <p:par>
                          <p:cTn id="12" fill="hold">
                            <p:stCondLst>
                              <p:cond delay="4000"/>
                            </p:stCondLst>
                            <p:childTnLst>
                              <p:par>
                                <p:cTn id="13" presetID="22" presetClass="entr" presetSubtype="4" fill="hold" grpId="0" nodeType="afterEffect">
                                  <p:stCondLst>
                                    <p:cond delay="0"/>
                                  </p:stCondLst>
                                  <p:childTnLst>
                                    <p:set>
                                      <p:cBhvr>
                                        <p:cTn id="14" dur="1" fill="hold">
                                          <p:stCondLst>
                                            <p:cond delay="0"/>
                                          </p:stCondLst>
                                        </p:cTn>
                                        <p:tgtEl>
                                          <p:spTgt spid="458791"/>
                                        </p:tgtEl>
                                        <p:attrNameLst>
                                          <p:attrName>style.visibility</p:attrName>
                                        </p:attrNameLst>
                                      </p:cBhvr>
                                      <p:to>
                                        <p:strVal val="visible"/>
                                      </p:to>
                                    </p:set>
                                    <p:animEffect transition="in" filter="wipe(down)">
                                      <p:cBhvr>
                                        <p:cTn id="15" dur="2000"/>
                                        <p:tgtEl>
                                          <p:spTgt spid="458791"/>
                                        </p:tgtEl>
                                      </p:cBhvr>
                                    </p:animEffect>
                                  </p:childTnLst>
                                </p:cTn>
                              </p:par>
                            </p:childTnLst>
                          </p:cTn>
                        </p:par>
                        <p:par>
                          <p:cTn id="16" fill="hold">
                            <p:stCondLst>
                              <p:cond delay="6000"/>
                            </p:stCondLst>
                            <p:childTnLst>
                              <p:par>
                                <p:cTn id="17" presetID="22" presetClass="entr" presetSubtype="8" fill="hold" grpId="0" nodeType="afterEffect">
                                  <p:stCondLst>
                                    <p:cond delay="0"/>
                                  </p:stCondLst>
                                  <p:childTnLst>
                                    <p:set>
                                      <p:cBhvr>
                                        <p:cTn id="18" dur="1" fill="hold">
                                          <p:stCondLst>
                                            <p:cond delay="0"/>
                                          </p:stCondLst>
                                        </p:cTn>
                                        <p:tgtEl>
                                          <p:spTgt spid="458790"/>
                                        </p:tgtEl>
                                        <p:attrNameLst>
                                          <p:attrName>style.visibility</p:attrName>
                                        </p:attrNameLst>
                                      </p:cBhvr>
                                      <p:to>
                                        <p:strVal val="visible"/>
                                      </p:to>
                                    </p:set>
                                    <p:animEffect transition="in" filter="wipe(left)">
                                      <p:cBhvr>
                                        <p:cTn id="19" dur="2000"/>
                                        <p:tgtEl>
                                          <p:spTgt spid="458790"/>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458793">
                                            <p:txEl>
                                              <p:pRg st="2" end="2"/>
                                            </p:txEl>
                                          </p:spTgt>
                                        </p:tgtEl>
                                        <p:attrNameLst>
                                          <p:attrName>style.visibility</p:attrName>
                                        </p:attrNameLst>
                                      </p:cBhvr>
                                      <p:to>
                                        <p:strVal val="visible"/>
                                      </p:to>
                                    </p:set>
                                    <p:animEffect transition="in" filter="fade">
                                      <p:cBhvr>
                                        <p:cTn id="23" dur="2000"/>
                                        <p:tgtEl>
                                          <p:spTgt spid="45879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4" grpId="0"/>
      <p:bldP spid="458790" grpId="0" animBg="1"/>
      <p:bldP spid="458791"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43" name="Rectangle 3"/>
          <p:cNvSpPr>
            <a:spLocks noGrp="1" noChangeArrowheads="1"/>
          </p:cNvSpPr>
          <p:nvPr>
            <p:ph type="body" idx="1"/>
          </p:nvPr>
        </p:nvSpPr>
        <p:spPr>
          <a:xfrm>
            <a:off x="468313" y="4508500"/>
            <a:ext cx="8229600" cy="2089150"/>
          </a:xfrm>
        </p:spPr>
        <p:txBody>
          <a:bodyPr/>
          <a:lstStyle/>
          <a:p>
            <a:pPr algn="ctr" eaLnBrk="1" hangingPunct="1">
              <a:buFont typeface="Wingdings" pitchFamily="2" charset="2"/>
              <a:buNone/>
              <a:defRPr/>
            </a:pPr>
            <a:r>
              <a:rPr lang="tr-TR" sz="2400" b="1" smtClean="0">
                <a:solidFill>
                  <a:srgbClr val="FF3300"/>
                </a:solidFill>
              </a:rPr>
              <a:t>Güç yeteneğinin gelişmesi için:</a:t>
            </a:r>
          </a:p>
          <a:p>
            <a:pPr eaLnBrk="1" hangingPunct="1">
              <a:defRPr/>
            </a:pPr>
            <a:r>
              <a:rPr lang="tr-TR" sz="2000" smtClean="0"/>
              <a:t>Bir yüklenmeyi uygularken, yüklenme ve dinlenme arasındaki ilişki öyle düzenlenmelidir ki; yüklenme sonrası organizma yeniden toparlandığı anda diğer yüksek yüklenme uygulanmalıdır.</a:t>
            </a:r>
          </a:p>
          <a:p>
            <a:pPr eaLnBrk="1" hangingPunct="1">
              <a:defRPr/>
            </a:pPr>
            <a:endParaRPr lang="tr-TR" sz="1600" b="1" smtClean="0">
              <a:solidFill>
                <a:srgbClr val="FF3300"/>
              </a:solidFill>
            </a:endParaRPr>
          </a:p>
        </p:txBody>
      </p:sp>
      <p:sp>
        <p:nvSpPr>
          <p:cNvPr id="47107" name="Rectangle 7"/>
          <p:cNvSpPr>
            <a:spLocks noChangeArrowheads="1"/>
          </p:cNvSpPr>
          <p:nvPr/>
        </p:nvSpPr>
        <p:spPr bwMode="auto">
          <a:xfrm>
            <a:off x="684213" y="1628775"/>
            <a:ext cx="8280400" cy="2087563"/>
          </a:xfrm>
          <a:prstGeom prst="rect">
            <a:avLst/>
          </a:prstGeom>
          <a:noFill/>
          <a:ln w="28575">
            <a:solidFill>
              <a:schemeClr val="tx1"/>
            </a:solidFill>
            <a:prstDash val="dash"/>
            <a:miter lim="800000"/>
            <a:headEnd/>
            <a:tailEnd/>
          </a:ln>
        </p:spPr>
        <p:txBody>
          <a:bodyPr wrap="none" anchor="ctr"/>
          <a:lstStyle/>
          <a:p>
            <a:endParaRPr lang="tr-TR"/>
          </a:p>
        </p:txBody>
      </p:sp>
      <p:sp>
        <p:nvSpPr>
          <p:cNvPr id="47108" name="Line 8"/>
          <p:cNvSpPr>
            <a:spLocks noChangeShapeType="1"/>
          </p:cNvSpPr>
          <p:nvPr/>
        </p:nvSpPr>
        <p:spPr bwMode="auto">
          <a:xfrm>
            <a:off x="1547813" y="1628775"/>
            <a:ext cx="0" cy="2663825"/>
          </a:xfrm>
          <a:prstGeom prst="line">
            <a:avLst/>
          </a:prstGeom>
          <a:noFill/>
          <a:ln w="28575">
            <a:solidFill>
              <a:schemeClr val="tx1"/>
            </a:solidFill>
            <a:prstDash val="dash"/>
            <a:round/>
            <a:headEnd/>
            <a:tailEnd/>
          </a:ln>
        </p:spPr>
        <p:txBody>
          <a:bodyPr/>
          <a:lstStyle/>
          <a:p>
            <a:endParaRPr lang="tr-TR"/>
          </a:p>
        </p:txBody>
      </p:sp>
      <p:sp>
        <p:nvSpPr>
          <p:cNvPr id="47109" name="Line 9"/>
          <p:cNvSpPr>
            <a:spLocks noChangeShapeType="1"/>
          </p:cNvSpPr>
          <p:nvPr/>
        </p:nvSpPr>
        <p:spPr bwMode="auto">
          <a:xfrm>
            <a:off x="2700338" y="1628775"/>
            <a:ext cx="0" cy="2663825"/>
          </a:xfrm>
          <a:prstGeom prst="line">
            <a:avLst/>
          </a:prstGeom>
          <a:noFill/>
          <a:ln w="28575">
            <a:solidFill>
              <a:schemeClr val="tx1"/>
            </a:solidFill>
            <a:prstDash val="dash"/>
            <a:round/>
            <a:headEnd/>
            <a:tailEnd/>
          </a:ln>
        </p:spPr>
        <p:txBody>
          <a:bodyPr/>
          <a:lstStyle/>
          <a:p>
            <a:endParaRPr lang="tr-TR"/>
          </a:p>
        </p:txBody>
      </p:sp>
      <p:sp>
        <p:nvSpPr>
          <p:cNvPr id="47110" name="Line 10"/>
          <p:cNvSpPr>
            <a:spLocks noChangeShapeType="1"/>
          </p:cNvSpPr>
          <p:nvPr/>
        </p:nvSpPr>
        <p:spPr bwMode="auto">
          <a:xfrm>
            <a:off x="3635375" y="1700213"/>
            <a:ext cx="0" cy="2592387"/>
          </a:xfrm>
          <a:prstGeom prst="line">
            <a:avLst/>
          </a:prstGeom>
          <a:noFill/>
          <a:ln w="28575">
            <a:solidFill>
              <a:schemeClr val="tx1"/>
            </a:solidFill>
            <a:prstDash val="dash"/>
            <a:round/>
            <a:headEnd/>
            <a:tailEnd/>
          </a:ln>
        </p:spPr>
        <p:txBody>
          <a:bodyPr/>
          <a:lstStyle/>
          <a:p>
            <a:endParaRPr lang="tr-TR"/>
          </a:p>
        </p:txBody>
      </p:sp>
      <p:sp>
        <p:nvSpPr>
          <p:cNvPr id="47111" name="Line 11"/>
          <p:cNvSpPr>
            <a:spLocks noChangeShapeType="1"/>
          </p:cNvSpPr>
          <p:nvPr/>
        </p:nvSpPr>
        <p:spPr bwMode="auto">
          <a:xfrm>
            <a:off x="4500563" y="1628775"/>
            <a:ext cx="0" cy="2663825"/>
          </a:xfrm>
          <a:prstGeom prst="line">
            <a:avLst/>
          </a:prstGeom>
          <a:noFill/>
          <a:ln w="28575">
            <a:solidFill>
              <a:schemeClr val="tx1"/>
            </a:solidFill>
            <a:prstDash val="dash"/>
            <a:round/>
            <a:headEnd/>
            <a:tailEnd/>
          </a:ln>
        </p:spPr>
        <p:txBody>
          <a:bodyPr/>
          <a:lstStyle/>
          <a:p>
            <a:endParaRPr lang="tr-TR"/>
          </a:p>
        </p:txBody>
      </p:sp>
      <p:sp>
        <p:nvSpPr>
          <p:cNvPr id="47112" name="Line 12"/>
          <p:cNvSpPr>
            <a:spLocks noChangeShapeType="1"/>
          </p:cNvSpPr>
          <p:nvPr/>
        </p:nvSpPr>
        <p:spPr bwMode="auto">
          <a:xfrm>
            <a:off x="5435600" y="1628775"/>
            <a:ext cx="0" cy="2663825"/>
          </a:xfrm>
          <a:prstGeom prst="line">
            <a:avLst/>
          </a:prstGeom>
          <a:noFill/>
          <a:ln w="28575">
            <a:solidFill>
              <a:schemeClr val="tx1"/>
            </a:solidFill>
            <a:prstDash val="dash"/>
            <a:round/>
            <a:headEnd/>
            <a:tailEnd/>
          </a:ln>
        </p:spPr>
        <p:txBody>
          <a:bodyPr/>
          <a:lstStyle/>
          <a:p>
            <a:endParaRPr lang="tr-TR"/>
          </a:p>
        </p:txBody>
      </p:sp>
      <p:sp>
        <p:nvSpPr>
          <p:cNvPr id="47113" name="Line 13"/>
          <p:cNvSpPr>
            <a:spLocks noChangeShapeType="1"/>
          </p:cNvSpPr>
          <p:nvPr/>
        </p:nvSpPr>
        <p:spPr bwMode="auto">
          <a:xfrm>
            <a:off x="6372225" y="1628775"/>
            <a:ext cx="0" cy="2663825"/>
          </a:xfrm>
          <a:prstGeom prst="line">
            <a:avLst/>
          </a:prstGeom>
          <a:noFill/>
          <a:ln w="28575">
            <a:solidFill>
              <a:schemeClr val="tx1"/>
            </a:solidFill>
            <a:prstDash val="dash"/>
            <a:round/>
            <a:headEnd/>
            <a:tailEnd/>
          </a:ln>
        </p:spPr>
        <p:txBody>
          <a:bodyPr/>
          <a:lstStyle/>
          <a:p>
            <a:endParaRPr lang="tr-TR"/>
          </a:p>
        </p:txBody>
      </p:sp>
      <p:sp>
        <p:nvSpPr>
          <p:cNvPr id="368656" name="Freeform 16"/>
          <p:cNvSpPr>
            <a:spLocks/>
          </p:cNvSpPr>
          <p:nvPr/>
        </p:nvSpPr>
        <p:spPr bwMode="auto">
          <a:xfrm>
            <a:off x="684213" y="908050"/>
            <a:ext cx="2951162" cy="2843213"/>
          </a:xfrm>
          <a:custGeom>
            <a:avLst/>
            <a:gdLst>
              <a:gd name="T0" fmla="*/ 0 w 1859"/>
              <a:gd name="T1" fmla="*/ 731838 h 1791"/>
              <a:gd name="T2" fmla="*/ 719137 w 1859"/>
              <a:gd name="T3" fmla="*/ 2603501 h 1791"/>
              <a:gd name="T4" fmla="*/ 1295400 w 1859"/>
              <a:gd name="T5" fmla="*/ 2171701 h 1791"/>
              <a:gd name="T6" fmla="*/ 2232025 w 1859"/>
              <a:gd name="T7" fmla="*/ 300038 h 1791"/>
              <a:gd name="T8" fmla="*/ 2951162 w 1859"/>
              <a:gd name="T9" fmla="*/ 371475 h 1791"/>
              <a:gd name="T10" fmla="*/ 0 60000 65536"/>
              <a:gd name="T11" fmla="*/ 0 60000 65536"/>
              <a:gd name="T12" fmla="*/ 0 60000 65536"/>
              <a:gd name="T13" fmla="*/ 0 60000 65536"/>
              <a:gd name="T14" fmla="*/ 0 60000 65536"/>
              <a:gd name="T15" fmla="*/ 0 w 1859"/>
              <a:gd name="T16" fmla="*/ 0 h 1791"/>
              <a:gd name="T17" fmla="*/ 1859 w 1859"/>
              <a:gd name="T18" fmla="*/ 1791 h 1791"/>
            </a:gdLst>
            <a:ahLst/>
            <a:cxnLst>
              <a:cxn ang="T10">
                <a:pos x="T0" y="T1"/>
              </a:cxn>
              <a:cxn ang="T11">
                <a:pos x="T2" y="T3"/>
              </a:cxn>
              <a:cxn ang="T12">
                <a:pos x="T4" y="T5"/>
              </a:cxn>
              <a:cxn ang="T13">
                <a:pos x="T6" y="T7"/>
              </a:cxn>
              <a:cxn ang="T14">
                <a:pos x="T8" y="T9"/>
              </a:cxn>
            </a:cxnLst>
            <a:rect l="T15" t="T16" r="T17" b="T18"/>
            <a:pathLst>
              <a:path w="1859" h="1791">
                <a:moveTo>
                  <a:pt x="0" y="461"/>
                </a:moveTo>
                <a:cubicBezTo>
                  <a:pt x="158" y="975"/>
                  <a:pt x="317" y="1489"/>
                  <a:pt x="453" y="1640"/>
                </a:cubicBezTo>
                <a:cubicBezTo>
                  <a:pt x="589" y="1791"/>
                  <a:pt x="657" y="1610"/>
                  <a:pt x="816" y="1368"/>
                </a:cubicBezTo>
                <a:cubicBezTo>
                  <a:pt x="975" y="1126"/>
                  <a:pt x="1232" y="378"/>
                  <a:pt x="1406" y="189"/>
                </a:cubicBezTo>
                <a:cubicBezTo>
                  <a:pt x="1580" y="0"/>
                  <a:pt x="1719" y="117"/>
                  <a:pt x="1859" y="234"/>
                </a:cubicBezTo>
              </a:path>
            </a:pathLst>
          </a:custGeom>
          <a:noFill/>
          <a:ln w="28575">
            <a:solidFill>
              <a:srgbClr val="FFFF00"/>
            </a:solidFill>
            <a:round/>
            <a:headEnd/>
            <a:tailEnd/>
          </a:ln>
        </p:spPr>
        <p:txBody>
          <a:bodyPr/>
          <a:lstStyle/>
          <a:p>
            <a:endParaRPr lang="tr-TR"/>
          </a:p>
        </p:txBody>
      </p:sp>
      <p:sp>
        <p:nvSpPr>
          <p:cNvPr id="368658" name="Freeform 18"/>
          <p:cNvSpPr>
            <a:spLocks/>
          </p:cNvSpPr>
          <p:nvPr/>
        </p:nvSpPr>
        <p:spPr bwMode="auto">
          <a:xfrm>
            <a:off x="3635375" y="549275"/>
            <a:ext cx="2736850" cy="2916238"/>
          </a:xfrm>
          <a:custGeom>
            <a:avLst/>
            <a:gdLst>
              <a:gd name="T0" fmla="*/ 0 w 1724"/>
              <a:gd name="T1" fmla="*/ 708025 h 1837"/>
              <a:gd name="T2" fmla="*/ 865188 w 1724"/>
              <a:gd name="T3" fmla="*/ 2868613 h 1837"/>
              <a:gd name="T4" fmla="*/ 2089150 w 1724"/>
              <a:gd name="T5" fmla="*/ 420688 h 1837"/>
              <a:gd name="T6" fmla="*/ 2736850 w 1724"/>
              <a:gd name="T7" fmla="*/ 347663 h 1837"/>
              <a:gd name="T8" fmla="*/ 0 60000 65536"/>
              <a:gd name="T9" fmla="*/ 0 60000 65536"/>
              <a:gd name="T10" fmla="*/ 0 60000 65536"/>
              <a:gd name="T11" fmla="*/ 0 60000 65536"/>
              <a:gd name="T12" fmla="*/ 0 w 1724"/>
              <a:gd name="T13" fmla="*/ 0 h 1837"/>
              <a:gd name="T14" fmla="*/ 1724 w 1724"/>
              <a:gd name="T15" fmla="*/ 1837 h 1837"/>
            </a:gdLst>
            <a:ahLst/>
            <a:cxnLst>
              <a:cxn ang="T8">
                <a:pos x="T0" y="T1"/>
              </a:cxn>
              <a:cxn ang="T9">
                <a:pos x="T2" y="T3"/>
              </a:cxn>
              <a:cxn ang="T10">
                <a:pos x="T4" y="T5"/>
              </a:cxn>
              <a:cxn ang="T11">
                <a:pos x="T6" y="T7"/>
              </a:cxn>
            </a:cxnLst>
            <a:rect l="T12" t="T13" r="T14" b="T15"/>
            <a:pathLst>
              <a:path w="1724" h="1837">
                <a:moveTo>
                  <a:pt x="0" y="446"/>
                </a:moveTo>
                <a:cubicBezTo>
                  <a:pt x="163" y="1141"/>
                  <a:pt x="326" y="1837"/>
                  <a:pt x="545" y="1807"/>
                </a:cubicBezTo>
                <a:cubicBezTo>
                  <a:pt x="764" y="1777"/>
                  <a:pt x="1120" y="530"/>
                  <a:pt x="1316" y="265"/>
                </a:cubicBezTo>
                <a:cubicBezTo>
                  <a:pt x="1512" y="0"/>
                  <a:pt x="1618" y="109"/>
                  <a:pt x="1724" y="219"/>
                </a:cubicBezTo>
              </a:path>
            </a:pathLst>
          </a:custGeom>
          <a:noFill/>
          <a:ln w="28575">
            <a:solidFill>
              <a:srgbClr val="FFFF00"/>
            </a:solidFill>
            <a:round/>
            <a:headEnd/>
            <a:tailEnd/>
          </a:ln>
        </p:spPr>
        <p:txBody>
          <a:bodyPr/>
          <a:lstStyle/>
          <a:p>
            <a:endParaRPr lang="tr-TR"/>
          </a:p>
        </p:txBody>
      </p:sp>
      <p:sp>
        <p:nvSpPr>
          <p:cNvPr id="368661" name="Line 21"/>
          <p:cNvSpPr>
            <a:spLocks noChangeShapeType="1"/>
          </p:cNvSpPr>
          <p:nvPr/>
        </p:nvSpPr>
        <p:spPr bwMode="auto">
          <a:xfrm flipV="1">
            <a:off x="611188" y="188913"/>
            <a:ext cx="7777162" cy="1152525"/>
          </a:xfrm>
          <a:prstGeom prst="line">
            <a:avLst/>
          </a:prstGeom>
          <a:noFill/>
          <a:ln w="38100">
            <a:solidFill>
              <a:srgbClr val="00FF00"/>
            </a:solidFill>
            <a:round/>
            <a:headEnd/>
            <a:tailEnd type="triangle" w="med" len="med"/>
          </a:ln>
        </p:spPr>
        <p:txBody>
          <a:bodyPr/>
          <a:lstStyle/>
          <a:p>
            <a:endParaRPr lang="tr-TR"/>
          </a:p>
        </p:txBody>
      </p:sp>
      <p:sp>
        <p:nvSpPr>
          <p:cNvPr id="47117" name="Line 23"/>
          <p:cNvSpPr>
            <a:spLocks noChangeShapeType="1"/>
          </p:cNvSpPr>
          <p:nvPr/>
        </p:nvSpPr>
        <p:spPr bwMode="auto">
          <a:xfrm>
            <a:off x="7092950" y="1628775"/>
            <a:ext cx="0" cy="2663825"/>
          </a:xfrm>
          <a:prstGeom prst="line">
            <a:avLst/>
          </a:prstGeom>
          <a:noFill/>
          <a:ln w="28575">
            <a:solidFill>
              <a:schemeClr val="tx1"/>
            </a:solidFill>
            <a:prstDash val="dash"/>
            <a:round/>
            <a:headEnd/>
            <a:tailEnd/>
          </a:ln>
        </p:spPr>
        <p:txBody>
          <a:bodyPr/>
          <a:lstStyle/>
          <a:p>
            <a:endParaRPr lang="tr-TR"/>
          </a:p>
        </p:txBody>
      </p:sp>
      <p:sp>
        <p:nvSpPr>
          <p:cNvPr id="47118" name="Line 24"/>
          <p:cNvSpPr>
            <a:spLocks noChangeShapeType="1"/>
          </p:cNvSpPr>
          <p:nvPr/>
        </p:nvSpPr>
        <p:spPr bwMode="auto">
          <a:xfrm>
            <a:off x="7667625" y="1628775"/>
            <a:ext cx="0" cy="2663825"/>
          </a:xfrm>
          <a:prstGeom prst="line">
            <a:avLst/>
          </a:prstGeom>
          <a:noFill/>
          <a:ln w="28575">
            <a:solidFill>
              <a:schemeClr val="tx1"/>
            </a:solidFill>
            <a:prstDash val="dash"/>
            <a:round/>
            <a:headEnd/>
            <a:tailEnd/>
          </a:ln>
        </p:spPr>
        <p:txBody>
          <a:bodyPr/>
          <a:lstStyle/>
          <a:p>
            <a:endParaRPr lang="tr-TR"/>
          </a:p>
        </p:txBody>
      </p:sp>
      <p:sp>
        <p:nvSpPr>
          <p:cNvPr id="47119" name="Rectangle 25"/>
          <p:cNvSpPr>
            <a:spLocks noChangeArrowheads="1"/>
          </p:cNvSpPr>
          <p:nvPr/>
        </p:nvSpPr>
        <p:spPr bwMode="auto">
          <a:xfrm>
            <a:off x="684213" y="3716338"/>
            <a:ext cx="8280400" cy="576262"/>
          </a:xfrm>
          <a:prstGeom prst="rect">
            <a:avLst/>
          </a:prstGeom>
          <a:noFill/>
          <a:ln w="28575">
            <a:solidFill>
              <a:schemeClr val="tx1"/>
            </a:solidFill>
            <a:miter lim="800000"/>
            <a:headEnd/>
            <a:tailEnd/>
          </a:ln>
        </p:spPr>
        <p:txBody>
          <a:bodyPr wrap="none" anchor="ctr"/>
          <a:lstStyle/>
          <a:p>
            <a:endParaRPr lang="tr-TR"/>
          </a:p>
        </p:txBody>
      </p:sp>
      <p:sp>
        <p:nvSpPr>
          <p:cNvPr id="47120" name="Text Box 26"/>
          <p:cNvSpPr txBox="1">
            <a:spLocks noChangeArrowheads="1"/>
          </p:cNvSpPr>
          <p:nvPr/>
        </p:nvSpPr>
        <p:spPr bwMode="auto">
          <a:xfrm>
            <a:off x="950913" y="3803650"/>
            <a:ext cx="309562" cy="366713"/>
          </a:xfrm>
          <a:prstGeom prst="rect">
            <a:avLst/>
          </a:prstGeom>
          <a:noFill/>
          <a:ln w="9525">
            <a:noFill/>
            <a:miter lim="800000"/>
            <a:headEnd/>
            <a:tailEnd/>
          </a:ln>
        </p:spPr>
        <p:txBody>
          <a:bodyPr wrap="none">
            <a:spAutoFit/>
          </a:bodyPr>
          <a:lstStyle/>
          <a:p>
            <a:r>
              <a:rPr lang="tr-TR" b="1">
                <a:solidFill>
                  <a:srgbClr val="FF3300"/>
                </a:solidFill>
              </a:rPr>
              <a:t>I</a:t>
            </a:r>
          </a:p>
        </p:txBody>
      </p:sp>
      <p:sp>
        <p:nvSpPr>
          <p:cNvPr id="47121" name="Text Box 27"/>
          <p:cNvSpPr txBox="1">
            <a:spLocks noChangeArrowheads="1"/>
          </p:cNvSpPr>
          <p:nvPr/>
        </p:nvSpPr>
        <p:spPr bwMode="auto">
          <a:xfrm>
            <a:off x="1887538" y="3803650"/>
            <a:ext cx="434975" cy="366713"/>
          </a:xfrm>
          <a:prstGeom prst="rect">
            <a:avLst/>
          </a:prstGeom>
          <a:noFill/>
          <a:ln w="9525">
            <a:noFill/>
            <a:miter lim="800000"/>
            <a:headEnd/>
            <a:tailEnd/>
          </a:ln>
        </p:spPr>
        <p:txBody>
          <a:bodyPr wrap="none">
            <a:spAutoFit/>
          </a:bodyPr>
          <a:lstStyle/>
          <a:p>
            <a:r>
              <a:rPr lang="tr-TR" b="1">
                <a:solidFill>
                  <a:srgbClr val="FF3300"/>
                </a:solidFill>
              </a:rPr>
              <a:t>II</a:t>
            </a:r>
          </a:p>
        </p:txBody>
      </p:sp>
      <p:sp>
        <p:nvSpPr>
          <p:cNvPr id="47122" name="Text Box 29"/>
          <p:cNvSpPr txBox="1">
            <a:spLocks noChangeArrowheads="1"/>
          </p:cNvSpPr>
          <p:nvPr/>
        </p:nvSpPr>
        <p:spPr bwMode="auto">
          <a:xfrm>
            <a:off x="2967038" y="3803650"/>
            <a:ext cx="560387" cy="366713"/>
          </a:xfrm>
          <a:prstGeom prst="rect">
            <a:avLst/>
          </a:prstGeom>
          <a:noFill/>
          <a:ln w="9525">
            <a:noFill/>
            <a:miter lim="800000"/>
            <a:headEnd/>
            <a:tailEnd/>
          </a:ln>
        </p:spPr>
        <p:txBody>
          <a:bodyPr wrap="none">
            <a:spAutoFit/>
          </a:bodyPr>
          <a:lstStyle/>
          <a:p>
            <a:r>
              <a:rPr lang="tr-TR" b="1">
                <a:solidFill>
                  <a:srgbClr val="FF3300"/>
                </a:solidFill>
              </a:rPr>
              <a:t>III</a:t>
            </a:r>
          </a:p>
        </p:txBody>
      </p:sp>
      <p:sp>
        <p:nvSpPr>
          <p:cNvPr id="47123" name="Text Box 30"/>
          <p:cNvSpPr txBox="1">
            <a:spLocks noChangeArrowheads="1"/>
          </p:cNvSpPr>
          <p:nvPr/>
        </p:nvSpPr>
        <p:spPr bwMode="auto">
          <a:xfrm>
            <a:off x="3903663" y="3803650"/>
            <a:ext cx="309562" cy="366713"/>
          </a:xfrm>
          <a:prstGeom prst="rect">
            <a:avLst/>
          </a:prstGeom>
          <a:noFill/>
          <a:ln w="9525">
            <a:noFill/>
            <a:miter lim="800000"/>
            <a:headEnd/>
            <a:tailEnd/>
          </a:ln>
        </p:spPr>
        <p:txBody>
          <a:bodyPr wrap="none">
            <a:spAutoFit/>
          </a:bodyPr>
          <a:lstStyle/>
          <a:p>
            <a:r>
              <a:rPr lang="tr-TR" b="1">
                <a:solidFill>
                  <a:srgbClr val="FF3300"/>
                </a:solidFill>
              </a:rPr>
              <a:t>I</a:t>
            </a:r>
          </a:p>
        </p:txBody>
      </p:sp>
      <p:sp>
        <p:nvSpPr>
          <p:cNvPr id="47124" name="Text Box 31"/>
          <p:cNvSpPr txBox="1">
            <a:spLocks noChangeArrowheads="1"/>
          </p:cNvSpPr>
          <p:nvPr/>
        </p:nvSpPr>
        <p:spPr bwMode="auto">
          <a:xfrm>
            <a:off x="4787900" y="3789363"/>
            <a:ext cx="434975" cy="366712"/>
          </a:xfrm>
          <a:prstGeom prst="rect">
            <a:avLst/>
          </a:prstGeom>
          <a:noFill/>
          <a:ln w="9525">
            <a:noFill/>
            <a:miter lim="800000"/>
            <a:headEnd/>
            <a:tailEnd/>
          </a:ln>
        </p:spPr>
        <p:txBody>
          <a:bodyPr wrap="none">
            <a:spAutoFit/>
          </a:bodyPr>
          <a:lstStyle/>
          <a:p>
            <a:r>
              <a:rPr lang="tr-TR" b="1">
                <a:solidFill>
                  <a:srgbClr val="FF3300"/>
                </a:solidFill>
              </a:rPr>
              <a:t>II</a:t>
            </a:r>
          </a:p>
        </p:txBody>
      </p:sp>
      <p:sp>
        <p:nvSpPr>
          <p:cNvPr id="47125" name="Text Box 32"/>
          <p:cNvSpPr txBox="1">
            <a:spLocks noChangeArrowheads="1"/>
          </p:cNvSpPr>
          <p:nvPr/>
        </p:nvSpPr>
        <p:spPr bwMode="auto">
          <a:xfrm>
            <a:off x="5703888" y="3803650"/>
            <a:ext cx="560387" cy="366713"/>
          </a:xfrm>
          <a:prstGeom prst="rect">
            <a:avLst/>
          </a:prstGeom>
          <a:noFill/>
          <a:ln w="9525">
            <a:noFill/>
            <a:miter lim="800000"/>
            <a:headEnd/>
            <a:tailEnd/>
          </a:ln>
        </p:spPr>
        <p:txBody>
          <a:bodyPr wrap="none">
            <a:spAutoFit/>
          </a:bodyPr>
          <a:lstStyle/>
          <a:p>
            <a:r>
              <a:rPr lang="tr-TR" b="1">
                <a:solidFill>
                  <a:srgbClr val="FF3300"/>
                </a:solidFill>
              </a:rPr>
              <a:t>III</a:t>
            </a:r>
          </a:p>
        </p:txBody>
      </p:sp>
      <p:sp>
        <p:nvSpPr>
          <p:cNvPr id="47126" name="Text Box 33"/>
          <p:cNvSpPr txBox="1">
            <a:spLocks noChangeArrowheads="1"/>
          </p:cNvSpPr>
          <p:nvPr/>
        </p:nvSpPr>
        <p:spPr bwMode="auto">
          <a:xfrm>
            <a:off x="6567488" y="3803650"/>
            <a:ext cx="309562" cy="366713"/>
          </a:xfrm>
          <a:prstGeom prst="rect">
            <a:avLst/>
          </a:prstGeom>
          <a:noFill/>
          <a:ln w="9525">
            <a:noFill/>
            <a:miter lim="800000"/>
            <a:headEnd/>
            <a:tailEnd/>
          </a:ln>
        </p:spPr>
        <p:txBody>
          <a:bodyPr wrap="none">
            <a:spAutoFit/>
          </a:bodyPr>
          <a:lstStyle/>
          <a:p>
            <a:r>
              <a:rPr lang="tr-TR" b="1">
                <a:solidFill>
                  <a:srgbClr val="FF3300"/>
                </a:solidFill>
              </a:rPr>
              <a:t>I</a:t>
            </a:r>
          </a:p>
        </p:txBody>
      </p:sp>
      <p:sp>
        <p:nvSpPr>
          <p:cNvPr id="47127" name="Text Box 34"/>
          <p:cNvSpPr txBox="1">
            <a:spLocks noChangeArrowheads="1"/>
          </p:cNvSpPr>
          <p:nvPr/>
        </p:nvSpPr>
        <p:spPr bwMode="auto">
          <a:xfrm>
            <a:off x="7216775" y="3803650"/>
            <a:ext cx="434975" cy="366713"/>
          </a:xfrm>
          <a:prstGeom prst="rect">
            <a:avLst/>
          </a:prstGeom>
          <a:noFill/>
          <a:ln w="9525">
            <a:noFill/>
            <a:miter lim="800000"/>
            <a:headEnd/>
            <a:tailEnd/>
          </a:ln>
        </p:spPr>
        <p:txBody>
          <a:bodyPr wrap="none">
            <a:spAutoFit/>
          </a:bodyPr>
          <a:lstStyle/>
          <a:p>
            <a:r>
              <a:rPr lang="tr-TR" b="1">
                <a:solidFill>
                  <a:srgbClr val="FF3300"/>
                </a:solidFill>
              </a:rPr>
              <a:t>II</a:t>
            </a:r>
          </a:p>
        </p:txBody>
      </p:sp>
      <p:sp>
        <p:nvSpPr>
          <p:cNvPr id="47128" name="Text Box 35"/>
          <p:cNvSpPr txBox="1">
            <a:spLocks noChangeArrowheads="1"/>
          </p:cNvSpPr>
          <p:nvPr/>
        </p:nvSpPr>
        <p:spPr bwMode="auto">
          <a:xfrm>
            <a:off x="8151813" y="3803650"/>
            <a:ext cx="560387" cy="366713"/>
          </a:xfrm>
          <a:prstGeom prst="rect">
            <a:avLst/>
          </a:prstGeom>
          <a:noFill/>
          <a:ln w="9525">
            <a:noFill/>
            <a:miter lim="800000"/>
            <a:headEnd/>
            <a:tailEnd/>
          </a:ln>
        </p:spPr>
        <p:txBody>
          <a:bodyPr wrap="none">
            <a:spAutoFit/>
          </a:bodyPr>
          <a:lstStyle/>
          <a:p>
            <a:r>
              <a:rPr lang="tr-TR" b="1">
                <a:solidFill>
                  <a:srgbClr val="FF3300"/>
                </a:solidFill>
              </a:rPr>
              <a:t>III</a:t>
            </a:r>
          </a:p>
        </p:txBody>
      </p:sp>
      <p:sp>
        <p:nvSpPr>
          <p:cNvPr id="47129" name="Text Box 37"/>
          <p:cNvSpPr txBox="1">
            <a:spLocks noChangeArrowheads="1"/>
          </p:cNvSpPr>
          <p:nvPr/>
        </p:nvSpPr>
        <p:spPr bwMode="auto">
          <a:xfrm>
            <a:off x="250825" y="836613"/>
            <a:ext cx="1387475" cy="366712"/>
          </a:xfrm>
          <a:prstGeom prst="rect">
            <a:avLst/>
          </a:prstGeom>
          <a:noFill/>
          <a:ln w="9525">
            <a:noFill/>
            <a:miter lim="800000"/>
            <a:headEnd/>
            <a:tailEnd/>
          </a:ln>
        </p:spPr>
        <p:txBody>
          <a:bodyPr wrap="none">
            <a:spAutoFit/>
          </a:bodyPr>
          <a:lstStyle/>
          <a:p>
            <a:r>
              <a:rPr lang="tr-TR" b="1">
                <a:solidFill>
                  <a:srgbClr val="FFFF00"/>
                </a:solidFill>
              </a:rPr>
              <a:t>I. Uyaran</a:t>
            </a:r>
          </a:p>
        </p:txBody>
      </p:sp>
      <p:sp>
        <p:nvSpPr>
          <p:cNvPr id="47130" name="Line 38"/>
          <p:cNvSpPr>
            <a:spLocks noChangeShapeType="1"/>
          </p:cNvSpPr>
          <p:nvPr/>
        </p:nvSpPr>
        <p:spPr bwMode="auto">
          <a:xfrm>
            <a:off x="684213" y="1196975"/>
            <a:ext cx="0" cy="360363"/>
          </a:xfrm>
          <a:prstGeom prst="line">
            <a:avLst/>
          </a:prstGeom>
          <a:noFill/>
          <a:ln w="28575">
            <a:solidFill>
              <a:srgbClr val="FFFF00"/>
            </a:solidFill>
            <a:round/>
            <a:headEnd/>
            <a:tailEnd type="triangle" w="med" len="med"/>
          </a:ln>
        </p:spPr>
        <p:txBody>
          <a:bodyPr/>
          <a:lstStyle/>
          <a:p>
            <a:endParaRPr lang="tr-TR"/>
          </a:p>
        </p:txBody>
      </p:sp>
      <p:sp>
        <p:nvSpPr>
          <p:cNvPr id="47131" name="Line 39"/>
          <p:cNvSpPr>
            <a:spLocks noChangeShapeType="1"/>
          </p:cNvSpPr>
          <p:nvPr/>
        </p:nvSpPr>
        <p:spPr bwMode="auto">
          <a:xfrm>
            <a:off x="3708400" y="765175"/>
            <a:ext cx="0" cy="430213"/>
          </a:xfrm>
          <a:prstGeom prst="line">
            <a:avLst/>
          </a:prstGeom>
          <a:noFill/>
          <a:ln w="28575">
            <a:solidFill>
              <a:srgbClr val="FFFF00"/>
            </a:solidFill>
            <a:round/>
            <a:headEnd/>
            <a:tailEnd type="triangle" w="med" len="med"/>
          </a:ln>
        </p:spPr>
        <p:txBody>
          <a:bodyPr/>
          <a:lstStyle/>
          <a:p>
            <a:endParaRPr lang="tr-TR"/>
          </a:p>
        </p:txBody>
      </p:sp>
      <p:sp>
        <p:nvSpPr>
          <p:cNvPr id="47132" name="Text Box 40"/>
          <p:cNvSpPr txBox="1">
            <a:spLocks noChangeArrowheads="1"/>
          </p:cNvSpPr>
          <p:nvPr/>
        </p:nvSpPr>
        <p:spPr bwMode="auto">
          <a:xfrm>
            <a:off x="3059113" y="404813"/>
            <a:ext cx="1512887" cy="366712"/>
          </a:xfrm>
          <a:prstGeom prst="rect">
            <a:avLst/>
          </a:prstGeom>
          <a:noFill/>
          <a:ln w="9525">
            <a:noFill/>
            <a:miter lim="800000"/>
            <a:headEnd/>
            <a:tailEnd/>
          </a:ln>
        </p:spPr>
        <p:txBody>
          <a:bodyPr wrap="none">
            <a:spAutoFit/>
          </a:bodyPr>
          <a:lstStyle/>
          <a:p>
            <a:r>
              <a:rPr lang="tr-TR" b="1">
                <a:solidFill>
                  <a:srgbClr val="FFFF00"/>
                </a:solidFill>
              </a:rPr>
              <a:t>II. Uyaran</a:t>
            </a:r>
          </a:p>
        </p:txBody>
      </p:sp>
      <p:sp>
        <p:nvSpPr>
          <p:cNvPr id="47133" name="Text Box 41"/>
          <p:cNvSpPr txBox="1">
            <a:spLocks noChangeArrowheads="1"/>
          </p:cNvSpPr>
          <p:nvPr/>
        </p:nvSpPr>
        <p:spPr bwMode="auto">
          <a:xfrm>
            <a:off x="5651500" y="0"/>
            <a:ext cx="1560513" cy="366713"/>
          </a:xfrm>
          <a:prstGeom prst="rect">
            <a:avLst/>
          </a:prstGeom>
          <a:noFill/>
          <a:ln w="9525">
            <a:noFill/>
            <a:miter lim="800000"/>
            <a:headEnd/>
            <a:tailEnd/>
          </a:ln>
        </p:spPr>
        <p:txBody>
          <a:bodyPr wrap="none">
            <a:spAutoFit/>
          </a:bodyPr>
          <a:lstStyle/>
          <a:p>
            <a:r>
              <a:rPr lang="tr-TR" b="1">
                <a:solidFill>
                  <a:srgbClr val="FFFF00"/>
                </a:solidFill>
              </a:rPr>
              <a:t>III.Uyaran</a:t>
            </a:r>
          </a:p>
        </p:txBody>
      </p:sp>
      <p:sp>
        <p:nvSpPr>
          <p:cNvPr id="47134" name="Line 42"/>
          <p:cNvSpPr>
            <a:spLocks noChangeShapeType="1"/>
          </p:cNvSpPr>
          <p:nvPr/>
        </p:nvSpPr>
        <p:spPr bwMode="auto">
          <a:xfrm>
            <a:off x="6443663" y="404813"/>
            <a:ext cx="0" cy="503237"/>
          </a:xfrm>
          <a:prstGeom prst="line">
            <a:avLst/>
          </a:prstGeom>
          <a:noFill/>
          <a:ln w="28575">
            <a:solidFill>
              <a:srgbClr val="FFFF00"/>
            </a:solidFill>
            <a:round/>
            <a:headEnd/>
            <a:tailEnd type="triangle" w="med" len="med"/>
          </a:ln>
        </p:spPr>
        <p:txBody>
          <a:bodyPr/>
          <a:lstStyle/>
          <a:p>
            <a:endParaRPr lang="tr-TR"/>
          </a:p>
        </p:txBody>
      </p:sp>
      <p:sp>
        <p:nvSpPr>
          <p:cNvPr id="368683" name="Freeform 43"/>
          <p:cNvSpPr>
            <a:spLocks/>
          </p:cNvSpPr>
          <p:nvPr/>
        </p:nvSpPr>
        <p:spPr bwMode="auto">
          <a:xfrm>
            <a:off x="6372225" y="93663"/>
            <a:ext cx="2520950" cy="3251200"/>
          </a:xfrm>
          <a:custGeom>
            <a:avLst/>
            <a:gdLst>
              <a:gd name="T0" fmla="*/ 0 w 1588"/>
              <a:gd name="T1" fmla="*/ 814387 h 2048"/>
              <a:gd name="T2" fmla="*/ 576263 w 1588"/>
              <a:gd name="T3" fmla="*/ 3190874 h 2048"/>
              <a:gd name="T4" fmla="*/ 1512887 w 1588"/>
              <a:gd name="T5" fmla="*/ 455612 h 2048"/>
              <a:gd name="T6" fmla="*/ 2520950 w 1588"/>
              <a:gd name="T7" fmla="*/ 455612 h 2048"/>
              <a:gd name="T8" fmla="*/ 0 60000 65536"/>
              <a:gd name="T9" fmla="*/ 0 60000 65536"/>
              <a:gd name="T10" fmla="*/ 0 60000 65536"/>
              <a:gd name="T11" fmla="*/ 0 60000 65536"/>
              <a:gd name="T12" fmla="*/ 0 w 1588"/>
              <a:gd name="T13" fmla="*/ 0 h 2048"/>
              <a:gd name="T14" fmla="*/ 1588 w 1588"/>
              <a:gd name="T15" fmla="*/ 2048 h 2048"/>
            </a:gdLst>
            <a:ahLst/>
            <a:cxnLst>
              <a:cxn ang="T8">
                <a:pos x="T0" y="T1"/>
              </a:cxn>
              <a:cxn ang="T9">
                <a:pos x="T2" y="T3"/>
              </a:cxn>
              <a:cxn ang="T10">
                <a:pos x="T4" y="T5"/>
              </a:cxn>
              <a:cxn ang="T11">
                <a:pos x="T6" y="T7"/>
              </a:cxn>
            </a:cxnLst>
            <a:rect l="T12" t="T13" r="T14" b="T15"/>
            <a:pathLst>
              <a:path w="1588" h="2048">
                <a:moveTo>
                  <a:pt x="0" y="513"/>
                </a:moveTo>
                <a:cubicBezTo>
                  <a:pt x="102" y="1280"/>
                  <a:pt x="204" y="2048"/>
                  <a:pt x="363" y="2010"/>
                </a:cubicBezTo>
                <a:cubicBezTo>
                  <a:pt x="522" y="1972"/>
                  <a:pt x="749" y="574"/>
                  <a:pt x="953" y="287"/>
                </a:cubicBezTo>
                <a:cubicBezTo>
                  <a:pt x="1157" y="0"/>
                  <a:pt x="1372" y="143"/>
                  <a:pt x="1588" y="287"/>
                </a:cubicBezTo>
              </a:path>
            </a:pathLst>
          </a:custGeom>
          <a:noFill/>
          <a:ln w="28575">
            <a:solidFill>
              <a:srgbClr val="FFFF00"/>
            </a:solidFill>
            <a:round/>
            <a:headEnd/>
            <a:tailEnd type="stealth" w="med" len="med"/>
          </a:ln>
        </p:spPr>
        <p:txBody>
          <a:bodyPr/>
          <a:lstStyle/>
          <a:p>
            <a:endParaRPr lang="tr-TR"/>
          </a:p>
        </p:txBody>
      </p:sp>
      <p:sp>
        <p:nvSpPr>
          <p:cNvPr id="368684" name="Text Box 44"/>
          <p:cNvSpPr txBox="1">
            <a:spLocks noChangeArrowheads="1"/>
          </p:cNvSpPr>
          <p:nvPr/>
        </p:nvSpPr>
        <p:spPr bwMode="auto">
          <a:xfrm>
            <a:off x="468313" y="4941888"/>
            <a:ext cx="8280400" cy="1006475"/>
          </a:xfrm>
          <a:prstGeom prst="rect">
            <a:avLst/>
          </a:prstGeom>
          <a:noFill/>
          <a:ln w="9525">
            <a:noFill/>
            <a:miter lim="800000"/>
            <a:headEnd/>
            <a:tailEnd/>
          </a:ln>
          <a:effectLst/>
        </p:spPr>
        <p:txBody>
          <a:bodyPr>
            <a:spAutoFit/>
          </a:bodyPr>
          <a:lstStyle/>
          <a:p>
            <a:pPr>
              <a:spcBef>
                <a:spcPct val="20000"/>
              </a:spcBef>
              <a:buClr>
                <a:schemeClr val="hlink"/>
              </a:buClr>
              <a:buFont typeface="Wingdings" pitchFamily="2" charset="2"/>
              <a:buBlip>
                <a:blip r:embed="rId3"/>
              </a:buBlip>
              <a:defRPr/>
            </a:pPr>
            <a:r>
              <a:rPr lang="tr-TR" sz="2000">
                <a:effectLst>
                  <a:outerShdw blurRad="38100" dist="38100" dir="2700000" algn="tl">
                    <a:srgbClr val="000000"/>
                  </a:outerShdw>
                </a:effectLst>
              </a:rPr>
              <a:t>Antrenman ve müsabaka yüklenmeleri devamlılık süresi içinde basamaklı olarak yükseltilmelidir.</a:t>
            </a:r>
          </a:p>
          <a:p>
            <a:pPr>
              <a:defRPr/>
            </a:pPr>
            <a:endParaRPr lang="tr-TR" sz="20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8643">
                                            <p:txEl>
                                              <p:pRg st="0" end="0"/>
                                            </p:txEl>
                                          </p:spTgt>
                                        </p:tgtEl>
                                        <p:attrNameLst>
                                          <p:attrName>style.visibility</p:attrName>
                                        </p:attrNameLst>
                                      </p:cBhvr>
                                      <p:to>
                                        <p:strVal val="visible"/>
                                      </p:to>
                                    </p:set>
                                    <p:animEffect transition="in" filter="fade">
                                      <p:cBhvr>
                                        <p:cTn id="7" dur="2000"/>
                                        <p:tgtEl>
                                          <p:spTgt spid="36864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8643">
                                            <p:txEl>
                                              <p:pRg st="1" end="1"/>
                                            </p:txEl>
                                          </p:spTgt>
                                        </p:tgtEl>
                                        <p:attrNameLst>
                                          <p:attrName>style.visibility</p:attrName>
                                        </p:attrNameLst>
                                      </p:cBhvr>
                                      <p:to>
                                        <p:strVal val="visible"/>
                                      </p:to>
                                    </p:set>
                                    <p:animEffect transition="in" filter="fade">
                                      <p:cBhvr>
                                        <p:cTn id="10" dur="2000"/>
                                        <p:tgtEl>
                                          <p:spTgt spid="36864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68656"/>
                                        </p:tgtEl>
                                        <p:attrNameLst>
                                          <p:attrName>style.visibility</p:attrName>
                                        </p:attrNameLst>
                                      </p:cBhvr>
                                      <p:to>
                                        <p:strVal val="visible"/>
                                      </p:to>
                                    </p:set>
                                    <p:animEffect transition="in" filter="wipe(left)">
                                      <p:cBhvr>
                                        <p:cTn id="15" dur="2000"/>
                                        <p:tgtEl>
                                          <p:spTgt spid="368656"/>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368658"/>
                                        </p:tgtEl>
                                        <p:attrNameLst>
                                          <p:attrName>style.visibility</p:attrName>
                                        </p:attrNameLst>
                                      </p:cBhvr>
                                      <p:to>
                                        <p:strVal val="visible"/>
                                      </p:to>
                                    </p:set>
                                    <p:animEffect transition="in" filter="wipe(left)">
                                      <p:cBhvr>
                                        <p:cTn id="19" dur="2000"/>
                                        <p:tgtEl>
                                          <p:spTgt spid="368658"/>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368683"/>
                                        </p:tgtEl>
                                        <p:attrNameLst>
                                          <p:attrName>style.visibility</p:attrName>
                                        </p:attrNameLst>
                                      </p:cBhvr>
                                      <p:to>
                                        <p:strVal val="visible"/>
                                      </p:to>
                                    </p:set>
                                    <p:animEffect transition="in" filter="wipe(left)">
                                      <p:cBhvr>
                                        <p:cTn id="23" dur="2000"/>
                                        <p:tgtEl>
                                          <p:spTgt spid="368683"/>
                                        </p:tgtEl>
                                      </p:cBhvr>
                                    </p:animEffect>
                                  </p:childTnLst>
                                </p:cTn>
                              </p:par>
                            </p:childTnLst>
                          </p:cTn>
                        </p:par>
                        <p:par>
                          <p:cTn id="24" fill="hold">
                            <p:stCondLst>
                              <p:cond delay="6000"/>
                            </p:stCondLst>
                            <p:childTnLst>
                              <p:par>
                                <p:cTn id="25" presetID="22" presetClass="entr" presetSubtype="4" fill="hold" grpId="0" nodeType="afterEffect">
                                  <p:stCondLst>
                                    <p:cond delay="0"/>
                                  </p:stCondLst>
                                  <p:childTnLst>
                                    <p:set>
                                      <p:cBhvr>
                                        <p:cTn id="26" dur="1" fill="hold">
                                          <p:stCondLst>
                                            <p:cond delay="0"/>
                                          </p:stCondLst>
                                        </p:cTn>
                                        <p:tgtEl>
                                          <p:spTgt spid="368661"/>
                                        </p:tgtEl>
                                        <p:attrNameLst>
                                          <p:attrName>style.visibility</p:attrName>
                                        </p:attrNameLst>
                                      </p:cBhvr>
                                      <p:to>
                                        <p:strVal val="visible"/>
                                      </p:to>
                                    </p:set>
                                    <p:animEffect transition="in" filter="wipe(down)">
                                      <p:cBhvr>
                                        <p:cTn id="27" dur="5000"/>
                                        <p:tgtEl>
                                          <p:spTgt spid="36866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2000"/>
                                        <p:tgtEl>
                                          <p:spTgt spid="368643">
                                            <p:txEl>
                                              <p:pRg st="1" end="1"/>
                                            </p:txEl>
                                          </p:spTgt>
                                        </p:tgtEl>
                                      </p:cBhvr>
                                    </p:animEffect>
                                    <p:set>
                                      <p:cBhvr>
                                        <p:cTn id="32" dur="1" fill="hold">
                                          <p:stCondLst>
                                            <p:cond delay="1999"/>
                                          </p:stCondLst>
                                        </p:cTn>
                                        <p:tgtEl>
                                          <p:spTgt spid="368643">
                                            <p:txEl>
                                              <p:pRg st="1" end="1"/>
                                            </p:txEl>
                                          </p:spTgt>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368684"/>
                                        </p:tgtEl>
                                        <p:attrNameLst>
                                          <p:attrName>style.visibility</p:attrName>
                                        </p:attrNameLst>
                                      </p:cBhvr>
                                      <p:to>
                                        <p:strVal val="visible"/>
                                      </p:to>
                                    </p:set>
                                    <p:animEffect transition="in" filter="fade">
                                      <p:cBhvr>
                                        <p:cTn id="35" dur="2000"/>
                                        <p:tgtEl>
                                          <p:spTgt spid="3686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43" grpId="0" build="p"/>
      <p:bldP spid="368656" grpId="0" animBg="1"/>
      <p:bldP spid="368658" grpId="0" animBg="1"/>
      <p:bldP spid="368661" grpId="0" animBg="1"/>
      <p:bldP spid="368683" grpId="0" animBg="1"/>
      <p:bldP spid="36868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61" name="Rectangle 5"/>
          <p:cNvSpPr>
            <a:spLocks noGrp="1" noChangeArrowheads="1"/>
          </p:cNvSpPr>
          <p:nvPr>
            <p:ph type="title"/>
          </p:nvPr>
        </p:nvSpPr>
        <p:spPr>
          <a:xfrm>
            <a:off x="608013" y="301625"/>
            <a:ext cx="7958137" cy="1084263"/>
          </a:xfrm>
        </p:spPr>
        <p:txBody>
          <a:bodyPr/>
          <a:lstStyle/>
          <a:p>
            <a:pPr eaLnBrk="1" hangingPunct="1">
              <a:defRPr/>
            </a:pPr>
            <a:r>
              <a:rPr lang="tr-TR" sz="3600" b="1" smtClean="0">
                <a:solidFill>
                  <a:srgbClr val="FFFF00"/>
                </a:solidFill>
              </a:rPr>
              <a:t>Uygun Yüklenmelerle Sportif Güç Yeteneğinin Yükselmesi</a:t>
            </a:r>
            <a:r>
              <a:rPr lang="tr-TR" sz="4000" b="1" smtClean="0"/>
              <a:t> </a:t>
            </a:r>
          </a:p>
        </p:txBody>
      </p:sp>
      <p:sp>
        <p:nvSpPr>
          <p:cNvPr id="48131" name="Line 7"/>
          <p:cNvSpPr>
            <a:spLocks noChangeShapeType="1"/>
          </p:cNvSpPr>
          <p:nvPr/>
        </p:nvSpPr>
        <p:spPr bwMode="auto">
          <a:xfrm>
            <a:off x="2017713" y="3760788"/>
            <a:ext cx="6049962" cy="0"/>
          </a:xfrm>
          <a:prstGeom prst="line">
            <a:avLst/>
          </a:prstGeom>
          <a:noFill/>
          <a:ln w="38100">
            <a:solidFill>
              <a:srgbClr val="FFFF00"/>
            </a:solidFill>
            <a:round/>
            <a:headEnd/>
            <a:tailEnd type="triangle" w="med" len="med"/>
          </a:ln>
        </p:spPr>
        <p:txBody>
          <a:bodyPr/>
          <a:lstStyle/>
          <a:p>
            <a:endParaRPr lang="tr-TR"/>
          </a:p>
        </p:txBody>
      </p:sp>
      <p:sp>
        <p:nvSpPr>
          <p:cNvPr id="48132" name="Line 8"/>
          <p:cNvSpPr>
            <a:spLocks noChangeShapeType="1"/>
          </p:cNvSpPr>
          <p:nvPr/>
        </p:nvSpPr>
        <p:spPr bwMode="auto">
          <a:xfrm flipV="1">
            <a:off x="2017713" y="2319338"/>
            <a:ext cx="0" cy="2952750"/>
          </a:xfrm>
          <a:prstGeom prst="line">
            <a:avLst/>
          </a:prstGeom>
          <a:noFill/>
          <a:ln w="38100">
            <a:solidFill>
              <a:srgbClr val="FFFF00"/>
            </a:solidFill>
            <a:round/>
            <a:headEnd type="triangle" w="med" len="med"/>
            <a:tailEnd type="triangle" w="med" len="med"/>
          </a:ln>
        </p:spPr>
        <p:txBody>
          <a:bodyPr/>
          <a:lstStyle/>
          <a:p>
            <a:endParaRPr lang="tr-TR"/>
          </a:p>
        </p:txBody>
      </p:sp>
      <p:sp>
        <p:nvSpPr>
          <p:cNvPr id="198665" name="Text Box 9"/>
          <p:cNvSpPr txBox="1">
            <a:spLocks noChangeArrowheads="1"/>
          </p:cNvSpPr>
          <p:nvPr/>
        </p:nvSpPr>
        <p:spPr bwMode="auto">
          <a:xfrm>
            <a:off x="1009650" y="1811338"/>
            <a:ext cx="2339975" cy="396875"/>
          </a:xfrm>
          <a:prstGeom prst="rect">
            <a:avLst/>
          </a:prstGeom>
          <a:noFill/>
          <a:ln w="9525">
            <a:noFill/>
            <a:miter lim="800000"/>
            <a:headEnd/>
            <a:tailEnd/>
          </a:ln>
          <a:effectLst/>
        </p:spPr>
        <p:txBody>
          <a:bodyPr wrap="none">
            <a:spAutoFit/>
          </a:bodyPr>
          <a:lstStyle/>
          <a:p>
            <a:pPr>
              <a:defRPr/>
            </a:pPr>
            <a:r>
              <a:rPr lang="tr-TR" sz="2000" b="1">
                <a:effectLst>
                  <a:outerShdw blurRad="38100" dist="38100" dir="2700000" algn="tl">
                    <a:srgbClr val="000000"/>
                  </a:outerShdw>
                </a:effectLst>
                <a:latin typeface="Arial" charset="0"/>
              </a:rPr>
              <a:t>Sportif güç verimi</a:t>
            </a:r>
          </a:p>
        </p:txBody>
      </p:sp>
      <p:sp>
        <p:nvSpPr>
          <p:cNvPr id="198666" name="Text Box 10"/>
          <p:cNvSpPr txBox="1">
            <a:spLocks noChangeArrowheads="1"/>
          </p:cNvSpPr>
          <p:nvPr/>
        </p:nvSpPr>
        <p:spPr bwMode="auto">
          <a:xfrm>
            <a:off x="4733925" y="1809750"/>
            <a:ext cx="2284413" cy="396875"/>
          </a:xfrm>
          <a:prstGeom prst="rect">
            <a:avLst/>
          </a:prstGeom>
          <a:noFill/>
          <a:ln w="9525">
            <a:noFill/>
            <a:miter lim="800000"/>
            <a:headEnd/>
            <a:tailEnd/>
          </a:ln>
          <a:effectLst/>
        </p:spPr>
        <p:txBody>
          <a:bodyPr wrap="none">
            <a:spAutoFit/>
          </a:bodyPr>
          <a:lstStyle/>
          <a:p>
            <a:pPr>
              <a:defRPr/>
            </a:pPr>
            <a:r>
              <a:rPr lang="tr-TR" sz="2000" b="1">
                <a:effectLst>
                  <a:outerShdw blurRad="38100" dist="38100" dir="2700000" algn="tl">
                    <a:srgbClr val="000000"/>
                  </a:outerShdw>
                </a:effectLst>
                <a:latin typeface="Arial" charset="0"/>
              </a:rPr>
              <a:t>Yüklenme serileri</a:t>
            </a:r>
          </a:p>
        </p:txBody>
      </p:sp>
      <p:sp>
        <p:nvSpPr>
          <p:cNvPr id="48135" name="Line 11"/>
          <p:cNvSpPr>
            <a:spLocks noChangeShapeType="1"/>
          </p:cNvSpPr>
          <p:nvPr/>
        </p:nvSpPr>
        <p:spPr bwMode="auto">
          <a:xfrm>
            <a:off x="4173538" y="2159000"/>
            <a:ext cx="0" cy="576263"/>
          </a:xfrm>
          <a:prstGeom prst="line">
            <a:avLst/>
          </a:prstGeom>
          <a:noFill/>
          <a:ln w="38100">
            <a:solidFill>
              <a:srgbClr val="FFFF00"/>
            </a:solidFill>
            <a:round/>
            <a:headEnd/>
            <a:tailEnd type="triangle" w="med" len="med"/>
          </a:ln>
        </p:spPr>
        <p:txBody>
          <a:bodyPr/>
          <a:lstStyle/>
          <a:p>
            <a:endParaRPr lang="tr-TR"/>
          </a:p>
        </p:txBody>
      </p:sp>
      <p:sp>
        <p:nvSpPr>
          <p:cNvPr id="48136" name="Line 12"/>
          <p:cNvSpPr>
            <a:spLocks noChangeShapeType="1"/>
          </p:cNvSpPr>
          <p:nvPr/>
        </p:nvSpPr>
        <p:spPr bwMode="auto">
          <a:xfrm>
            <a:off x="5207000" y="2176463"/>
            <a:ext cx="0" cy="576262"/>
          </a:xfrm>
          <a:prstGeom prst="line">
            <a:avLst/>
          </a:prstGeom>
          <a:noFill/>
          <a:ln w="38100">
            <a:solidFill>
              <a:srgbClr val="FFFF00"/>
            </a:solidFill>
            <a:round/>
            <a:headEnd/>
            <a:tailEnd type="triangle" w="med" len="med"/>
          </a:ln>
        </p:spPr>
        <p:txBody>
          <a:bodyPr/>
          <a:lstStyle/>
          <a:p>
            <a:endParaRPr lang="tr-TR"/>
          </a:p>
        </p:txBody>
      </p:sp>
      <p:sp>
        <p:nvSpPr>
          <p:cNvPr id="48137" name="Line 13"/>
          <p:cNvSpPr>
            <a:spLocks noChangeShapeType="1"/>
          </p:cNvSpPr>
          <p:nvPr/>
        </p:nvSpPr>
        <p:spPr bwMode="auto">
          <a:xfrm>
            <a:off x="6064250" y="2176463"/>
            <a:ext cx="0" cy="576262"/>
          </a:xfrm>
          <a:prstGeom prst="line">
            <a:avLst/>
          </a:prstGeom>
          <a:noFill/>
          <a:ln w="38100">
            <a:solidFill>
              <a:srgbClr val="FFFF00"/>
            </a:solidFill>
            <a:round/>
            <a:headEnd/>
            <a:tailEnd type="triangle" w="med" len="med"/>
          </a:ln>
        </p:spPr>
        <p:txBody>
          <a:bodyPr/>
          <a:lstStyle/>
          <a:p>
            <a:endParaRPr lang="tr-TR"/>
          </a:p>
        </p:txBody>
      </p:sp>
      <p:sp>
        <p:nvSpPr>
          <p:cNvPr id="48138" name="Line 14"/>
          <p:cNvSpPr>
            <a:spLocks noChangeShapeType="1"/>
          </p:cNvSpPr>
          <p:nvPr/>
        </p:nvSpPr>
        <p:spPr bwMode="auto">
          <a:xfrm>
            <a:off x="7059613" y="2176463"/>
            <a:ext cx="0" cy="576262"/>
          </a:xfrm>
          <a:prstGeom prst="line">
            <a:avLst/>
          </a:prstGeom>
          <a:noFill/>
          <a:ln w="38100">
            <a:solidFill>
              <a:srgbClr val="FFFF00"/>
            </a:solidFill>
            <a:round/>
            <a:headEnd/>
            <a:tailEnd type="triangle" w="med" len="med"/>
          </a:ln>
        </p:spPr>
        <p:txBody>
          <a:bodyPr/>
          <a:lstStyle/>
          <a:p>
            <a:endParaRPr lang="tr-TR"/>
          </a:p>
        </p:txBody>
      </p:sp>
      <p:sp>
        <p:nvSpPr>
          <p:cNvPr id="198671" name="Line 15"/>
          <p:cNvSpPr>
            <a:spLocks noChangeShapeType="1"/>
          </p:cNvSpPr>
          <p:nvPr/>
        </p:nvSpPr>
        <p:spPr bwMode="auto">
          <a:xfrm flipV="1">
            <a:off x="2738438" y="2608263"/>
            <a:ext cx="5184775" cy="1152525"/>
          </a:xfrm>
          <a:prstGeom prst="line">
            <a:avLst/>
          </a:prstGeom>
          <a:noFill/>
          <a:ln w="38100">
            <a:solidFill>
              <a:srgbClr val="FFFF00"/>
            </a:solidFill>
            <a:prstDash val="sysDot"/>
            <a:round/>
            <a:headEnd/>
            <a:tailEnd type="triangle" w="med" len="med"/>
          </a:ln>
        </p:spPr>
        <p:txBody>
          <a:bodyPr/>
          <a:lstStyle/>
          <a:p>
            <a:endParaRPr lang="tr-TR"/>
          </a:p>
        </p:txBody>
      </p:sp>
      <p:sp>
        <p:nvSpPr>
          <p:cNvPr id="198673" name="Arc 17"/>
          <p:cNvSpPr>
            <a:spLocks/>
          </p:cNvSpPr>
          <p:nvPr/>
        </p:nvSpPr>
        <p:spPr bwMode="auto">
          <a:xfrm flipV="1">
            <a:off x="2882900" y="3184525"/>
            <a:ext cx="1439863" cy="1295400"/>
          </a:xfrm>
          <a:custGeom>
            <a:avLst/>
            <a:gdLst>
              <a:gd name="T0" fmla="*/ 0 w 41087"/>
              <a:gd name="T1" fmla="*/ 47015641 h 21600"/>
              <a:gd name="T2" fmla="*/ 50458914 w 41087"/>
              <a:gd name="T3" fmla="*/ 63596291 h 21600"/>
              <a:gd name="T4" fmla="*/ 24371627 w 41087"/>
              <a:gd name="T5" fmla="*/ 77688019 h 21600"/>
              <a:gd name="T6" fmla="*/ 0 60000 65536"/>
              <a:gd name="T7" fmla="*/ 0 60000 65536"/>
              <a:gd name="T8" fmla="*/ 0 60000 65536"/>
              <a:gd name="T9" fmla="*/ 0 w 41087"/>
              <a:gd name="T10" fmla="*/ 0 h 21600"/>
              <a:gd name="T11" fmla="*/ 41087 w 41087"/>
              <a:gd name="T12" fmla="*/ 21600 h 21600"/>
            </a:gdLst>
            <a:ahLst/>
            <a:cxnLst>
              <a:cxn ang="T6">
                <a:pos x="T0" y="T1"/>
              </a:cxn>
              <a:cxn ang="T7">
                <a:pos x="T2" y="T3"/>
              </a:cxn>
              <a:cxn ang="T8">
                <a:pos x="T4" y="T5"/>
              </a:cxn>
            </a:cxnLst>
            <a:rect l="T9" t="T10" r="T11" b="T12"/>
            <a:pathLst>
              <a:path w="41087" h="21600" fill="none" extrusionOk="0">
                <a:moveTo>
                  <a:pt x="-1" y="13071"/>
                </a:moveTo>
                <a:cubicBezTo>
                  <a:pt x="3408" y="5140"/>
                  <a:pt x="11212" y="-1"/>
                  <a:pt x="19845" y="0"/>
                </a:cubicBezTo>
                <a:cubicBezTo>
                  <a:pt x="30263" y="0"/>
                  <a:pt x="39196" y="7436"/>
                  <a:pt x="41086" y="17682"/>
                </a:cubicBezTo>
              </a:path>
              <a:path w="41087" h="21600" stroke="0" extrusionOk="0">
                <a:moveTo>
                  <a:pt x="-1" y="13071"/>
                </a:moveTo>
                <a:cubicBezTo>
                  <a:pt x="3408" y="5140"/>
                  <a:pt x="11212" y="-1"/>
                  <a:pt x="19845" y="0"/>
                </a:cubicBezTo>
                <a:cubicBezTo>
                  <a:pt x="30263" y="0"/>
                  <a:pt x="39196" y="7436"/>
                  <a:pt x="41086" y="17682"/>
                </a:cubicBezTo>
                <a:lnTo>
                  <a:pt x="19845" y="21600"/>
                </a:lnTo>
                <a:close/>
              </a:path>
            </a:pathLst>
          </a:custGeom>
          <a:noFill/>
          <a:ln w="38100">
            <a:solidFill>
              <a:srgbClr val="FFFF00"/>
            </a:solidFill>
            <a:round/>
            <a:headEnd/>
            <a:tailEnd/>
          </a:ln>
        </p:spPr>
        <p:txBody>
          <a:bodyPr wrap="none" anchor="ctr"/>
          <a:lstStyle/>
          <a:p>
            <a:endParaRPr lang="tr-TR"/>
          </a:p>
        </p:txBody>
      </p:sp>
      <p:sp>
        <p:nvSpPr>
          <p:cNvPr id="198677" name="Arc 21"/>
          <p:cNvSpPr>
            <a:spLocks/>
          </p:cNvSpPr>
          <p:nvPr/>
        </p:nvSpPr>
        <p:spPr bwMode="auto">
          <a:xfrm flipV="1">
            <a:off x="4322763" y="3179763"/>
            <a:ext cx="1084262" cy="800100"/>
          </a:xfrm>
          <a:custGeom>
            <a:avLst/>
            <a:gdLst>
              <a:gd name="T0" fmla="*/ 0 w 41445"/>
              <a:gd name="T1" fmla="*/ 17595374 h 21808"/>
              <a:gd name="T2" fmla="*/ 28365207 w 41445"/>
              <a:gd name="T3" fmla="*/ 29354364 h 21808"/>
              <a:gd name="T4" fmla="*/ 13582352 w 41445"/>
              <a:gd name="T5" fmla="*/ 29074396 h 21808"/>
              <a:gd name="T6" fmla="*/ 0 60000 65536"/>
              <a:gd name="T7" fmla="*/ 0 60000 65536"/>
              <a:gd name="T8" fmla="*/ 0 60000 65536"/>
              <a:gd name="T9" fmla="*/ 0 w 41445"/>
              <a:gd name="T10" fmla="*/ 0 h 21808"/>
              <a:gd name="T11" fmla="*/ 41445 w 41445"/>
              <a:gd name="T12" fmla="*/ 21808 h 21808"/>
            </a:gdLst>
            <a:ahLst/>
            <a:cxnLst>
              <a:cxn ang="T6">
                <a:pos x="T0" y="T1"/>
              </a:cxn>
              <a:cxn ang="T7">
                <a:pos x="T2" y="T3"/>
              </a:cxn>
              <a:cxn ang="T8">
                <a:pos x="T4" y="T5"/>
              </a:cxn>
            </a:cxnLst>
            <a:rect l="T9" t="T10" r="T11" b="T12"/>
            <a:pathLst>
              <a:path w="41445" h="21808" fill="none" extrusionOk="0">
                <a:moveTo>
                  <a:pt x="-1" y="13071"/>
                </a:moveTo>
                <a:cubicBezTo>
                  <a:pt x="3408" y="5140"/>
                  <a:pt x="11212" y="-1"/>
                  <a:pt x="19845" y="0"/>
                </a:cubicBezTo>
                <a:cubicBezTo>
                  <a:pt x="31774" y="0"/>
                  <a:pt x="41445" y="9670"/>
                  <a:pt x="41445" y="21600"/>
                </a:cubicBezTo>
                <a:cubicBezTo>
                  <a:pt x="41445" y="21669"/>
                  <a:pt x="41444" y="21738"/>
                  <a:pt x="41443" y="21807"/>
                </a:cubicBezTo>
              </a:path>
              <a:path w="41445" h="21808" stroke="0" extrusionOk="0">
                <a:moveTo>
                  <a:pt x="-1" y="13071"/>
                </a:moveTo>
                <a:cubicBezTo>
                  <a:pt x="3408" y="5140"/>
                  <a:pt x="11212" y="-1"/>
                  <a:pt x="19845" y="0"/>
                </a:cubicBezTo>
                <a:cubicBezTo>
                  <a:pt x="31774" y="0"/>
                  <a:pt x="41445" y="9670"/>
                  <a:pt x="41445" y="21600"/>
                </a:cubicBezTo>
                <a:cubicBezTo>
                  <a:pt x="41445" y="21669"/>
                  <a:pt x="41444" y="21738"/>
                  <a:pt x="41443" y="21807"/>
                </a:cubicBezTo>
                <a:lnTo>
                  <a:pt x="19845" y="21600"/>
                </a:lnTo>
                <a:close/>
              </a:path>
            </a:pathLst>
          </a:custGeom>
          <a:noFill/>
          <a:ln w="38100">
            <a:solidFill>
              <a:srgbClr val="FFFF00"/>
            </a:solidFill>
            <a:round/>
            <a:headEnd/>
            <a:tailEnd/>
          </a:ln>
        </p:spPr>
        <p:txBody>
          <a:bodyPr wrap="none" anchor="ctr"/>
          <a:lstStyle/>
          <a:p>
            <a:endParaRPr lang="tr-TR"/>
          </a:p>
        </p:txBody>
      </p:sp>
      <p:sp>
        <p:nvSpPr>
          <p:cNvPr id="198679" name="Arc 23"/>
          <p:cNvSpPr>
            <a:spLocks/>
          </p:cNvSpPr>
          <p:nvPr/>
        </p:nvSpPr>
        <p:spPr bwMode="auto">
          <a:xfrm flipV="1">
            <a:off x="5402263" y="2900363"/>
            <a:ext cx="1084262" cy="792162"/>
          </a:xfrm>
          <a:custGeom>
            <a:avLst/>
            <a:gdLst>
              <a:gd name="T0" fmla="*/ 0 w 41397"/>
              <a:gd name="T1" fmla="*/ 17581777 h 21600"/>
              <a:gd name="T2" fmla="*/ 28398777 w 41397"/>
              <a:gd name="T3" fmla="*/ 27121829 h 21600"/>
              <a:gd name="T4" fmla="*/ 13613868 w 41397"/>
              <a:gd name="T5" fmla="*/ 29051880 h 21600"/>
              <a:gd name="T6" fmla="*/ 0 60000 65536"/>
              <a:gd name="T7" fmla="*/ 0 60000 65536"/>
              <a:gd name="T8" fmla="*/ 0 60000 65536"/>
              <a:gd name="T9" fmla="*/ 0 w 41397"/>
              <a:gd name="T10" fmla="*/ 0 h 21600"/>
              <a:gd name="T11" fmla="*/ 41397 w 41397"/>
              <a:gd name="T12" fmla="*/ 21600 h 21600"/>
            </a:gdLst>
            <a:ahLst/>
            <a:cxnLst>
              <a:cxn ang="T6">
                <a:pos x="T0" y="T1"/>
              </a:cxn>
              <a:cxn ang="T7">
                <a:pos x="T2" y="T3"/>
              </a:cxn>
              <a:cxn ang="T8">
                <a:pos x="T4" y="T5"/>
              </a:cxn>
            </a:cxnLst>
            <a:rect l="T9" t="T10" r="T11" b="T12"/>
            <a:pathLst>
              <a:path w="41397" h="21600" fill="none" extrusionOk="0">
                <a:moveTo>
                  <a:pt x="-1" y="13071"/>
                </a:moveTo>
                <a:cubicBezTo>
                  <a:pt x="3408" y="5140"/>
                  <a:pt x="11212" y="-1"/>
                  <a:pt x="19845" y="0"/>
                </a:cubicBezTo>
                <a:cubicBezTo>
                  <a:pt x="31217" y="0"/>
                  <a:pt x="40641" y="8817"/>
                  <a:pt x="41397" y="20164"/>
                </a:cubicBezTo>
              </a:path>
              <a:path w="41397" h="21600" stroke="0" extrusionOk="0">
                <a:moveTo>
                  <a:pt x="-1" y="13071"/>
                </a:moveTo>
                <a:cubicBezTo>
                  <a:pt x="3408" y="5140"/>
                  <a:pt x="11212" y="-1"/>
                  <a:pt x="19845" y="0"/>
                </a:cubicBezTo>
                <a:cubicBezTo>
                  <a:pt x="31217" y="0"/>
                  <a:pt x="40641" y="8817"/>
                  <a:pt x="41397" y="20164"/>
                </a:cubicBezTo>
                <a:lnTo>
                  <a:pt x="19845" y="21600"/>
                </a:lnTo>
                <a:close/>
              </a:path>
            </a:pathLst>
          </a:custGeom>
          <a:noFill/>
          <a:ln w="38100">
            <a:solidFill>
              <a:srgbClr val="FFFF00"/>
            </a:solidFill>
            <a:round/>
            <a:headEnd/>
            <a:tailEnd/>
          </a:ln>
        </p:spPr>
        <p:txBody>
          <a:bodyPr wrap="none" anchor="ctr"/>
          <a:lstStyle/>
          <a:p>
            <a:endParaRPr lang="tr-TR"/>
          </a:p>
        </p:txBody>
      </p:sp>
      <p:sp>
        <p:nvSpPr>
          <p:cNvPr id="198680" name="Arc 24"/>
          <p:cNvSpPr>
            <a:spLocks/>
          </p:cNvSpPr>
          <p:nvPr/>
        </p:nvSpPr>
        <p:spPr bwMode="auto">
          <a:xfrm flipV="1">
            <a:off x="6483350" y="2608263"/>
            <a:ext cx="1084263" cy="792162"/>
          </a:xfrm>
          <a:custGeom>
            <a:avLst/>
            <a:gdLst>
              <a:gd name="T0" fmla="*/ 0 w 41397"/>
              <a:gd name="T1" fmla="*/ 17581777 h 21600"/>
              <a:gd name="T2" fmla="*/ 28398830 w 41397"/>
              <a:gd name="T3" fmla="*/ 27121829 h 21600"/>
              <a:gd name="T4" fmla="*/ 13613907 w 41397"/>
              <a:gd name="T5" fmla="*/ 29051880 h 21600"/>
              <a:gd name="T6" fmla="*/ 0 60000 65536"/>
              <a:gd name="T7" fmla="*/ 0 60000 65536"/>
              <a:gd name="T8" fmla="*/ 0 60000 65536"/>
              <a:gd name="T9" fmla="*/ 0 w 41397"/>
              <a:gd name="T10" fmla="*/ 0 h 21600"/>
              <a:gd name="T11" fmla="*/ 41397 w 41397"/>
              <a:gd name="T12" fmla="*/ 21600 h 21600"/>
            </a:gdLst>
            <a:ahLst/>
            <a:cxnLst>
              <a:cxn ang="T6">
                <a:pos x="T0" y="T1"/>
              </a:cxn>
              <a:cxn ang="T7">
                <a:pos x="T2" y="T3"/>
              </a:cxn>
              <a:cxn ang="T8">
                <a:pos x="T4" y="T5"/>
              </a:cxn>
            </a:cxnLst>
            <a:rect l="T9" t="T10" r="T11" b="T12"/>
            <a:pathLst>
              <a:path w="41397" h="21600" fill="none" extrusionOk="0">
                <a:moveTo>
                  <a:pt x="-1" y="13071"/>
                </a:moveTo>
                <a:cubicBezTo>
                  <a:pt x="3408" y="5140"/>
                  <a:pt x="11212" y="-1"/>
                  <a:pt x="19845" y="0"/>
                </a:cubicBezTo>
                <a:cubicBezTo>
                  <a:pt x="31217" y="0"/>
                  <a:pt x="40641" y="8817"/>
                  <a:pt x="41397" y="20164"/>
                </a:cubicBezTo>
              </a:path>
              <a:path w="41397" h="21600" stroke="0" extrusionOk="0">
                <a:moveTo>
                  <a:pt x="-1" y="13071"/>
                </a:moveTo>
                <a:cubicBezTo>
                  <a:pt x="3408" y="5140"/>
                  <a:pt x="11212" y="-1"/>
                  <a:pt x="19845" y="0"/>
                </a:cubicBezTo>
                <a:cubicBezTo>
                  <a:pt x="31217" y="0"/>
                  <a:pt x="40641" y="8817"/>
                  <a:pt x="41397" y="20164"/>
                </a:cubicBezTo>
                <a:lnTo>
                  <a:pt x="19845" y="21600"/>
                </a:lnTo>
                <a:close/>
              </a:path>
            </a:pathLst>
          </a:custGeom>
          <a:noFill/>
          <a:ln w="38100">
            <a:solidFill>
              <a:srgbClr val="FFFF00"/>
            </a:solidFill>
            <a:round/>
            <a:headEnd/>
            <a:tailEnd/>
          </a:ln>
        </p:spPr>
        <p:txBody>
          <a:bodyPr wrap="none" anchor="ctr"/>
          <a:lstStyle/>
          <a:p>
            <a:endParaRPr lang="tr-TR"/>
          </a:p>
        </p:txBody>
      </p:sp>
      <p:sp>
        <p:nvSpPr>
          <p:cNvPr id="48144" name="Text Box 25"/>
          <p:cNvSpPr txBox="1">
            <a:spLocks noChangeArrowheads="1"/>
          </p:cNvSpPr>
          <p:nvPr/>
        </p:nvSpPr>
        <p:spPr bwMode="auto">
          <a:xfrm>
            <a:off x="6967538" y="3898900"/>
            <a:ext cx="1003300" cy="396875"/>
          </a:xfrm>
          <a:prstGeom prst="rect">
            <a:avLst/>
          </a:prstGeom>
          <a:noFill/>
          <a:ln w="9525">
            <a:noFill/>
            <a:miter lim="800000"/>
            <a:headEnd/>
            <a:tailEnd/>
          </a:ln>
        </p:spPr>
        <p:txBody>
          <a:bodyPr wrap="none">
            <a:spAutoFit/>
          </a:bodyPr>
          <a:lstStyle/>
          <a:p>
            <a:r>
              <a:rPr lang="tr-TR" sz="2000" b="1">
                <a:latin typeface="Arial" charset="0"/>
              </a:rPr>
              <a:t>Zaman</a:t>
            </a:r>
          </a:p>
        </p:txBody>
      </p:sp>
      <p:sp>
        <p:nvSpPr>
          <p:cNvPr id="198683" name="Text Box 27"/>
          <p:cNvSpPr txBox="1">
            <a:spLocks noChangeArrowheads="1"/>
          </p:cNvSpPr>
          <p:nvPr/>
        </p:nvSpPr>
        <p:spPr bwMode="auto">
          <a:xfrm>
            <a:off x="323850" y="5392738"/>
            <a:ext cx="8640763" cy="1465262"/>
          </a:xfrm>
          <a:prstGeom prst="rect">
            <a:avLst/>
          </a:prstGeom>
          <a:noFill/>
          <a:ln w="9525">
            <a:noFill/>
            <a:miter lim="800000"/>
            <a:headEnd/>
            <a:tailEnd/>
          </a:ln>
          <a:effectLst/>
        </p:spPr>
        <p:txBody>
          <a:bodyPr>
            <a:spAutoFit/>
          </a:bodyPr>
          <a:lstStyle/>
          <a:p>
            <a:pPr>
              <a:defRPr/>
            </a:pPr>
            <a:r>
              <a:rPr lang="tr-TR" b="1">
                <a:effectLst>
                  <a:outerShdw blurRad="38100" dist="38100" dir="2700000" algn="tl">
                    <a:srgbClr val="000000"/>
                  </a:outerShdw>
                </a:effectLst>
              </a:rPr>
              <a:t>Antrenman yüklenmeleri belirli bir yüksek düzeye </a:t>
            </a:r>
          </a:p>
          <a:p>
            <a:pPr>
              <a:defRPr/>
            </a:pPr>
            <a:r>
              <a:rPr lang="tr-TR" b="1">
                <a:effectLst>
                  <a:outerShdw blurRad="38100" dist="38100" dir="2700000" algn="tl">
                    <a:srgbClr val="000000"/>
                  </a:outerShdw>
                </a:effectLst>
              </a:rPr>
              <a:t>erişirse ve yeterince tekrarlanırsa, organizmanın yüklenmelere </a:t>
            </a:r>
          </a:p>
          <a:p>
            <a:pPr>
              <a:defRPr/>
            </a:pPr>
            <a:r>
              <a:rPr lang="tr-TR" b="1">
                <a:effectLst>
                  <a:outerShdw blurRad="38100" dist="38100" dir="2700000" algn="tl">
                    <a:srgbClr val="000000"/>
                  </a:outerShdw>
                </a:effectLst>
              </a:rPr>
              <a:t>karşı olan uyum yeteneği geliştirilir ve yükseltilir.</a:t>
            </a:r>
          </a:p>
          <a:p>
            <a:pPr>
              <a:defRPr/>
            </a:pPr>
            <a:endParaRPr lang="tr-TR" b="1">
              <a:effectLst>
                <a:outerShdw blurRad="38100" dist="38100" dir="2700000" algn="tl">
                  <a:srgbClr val="000000"/>
                </a:outerShdw>
              </a:effectLst>
            </a:endParaRPr>
          </a:p>
          <a:p>
            <a:pPr>
              <a:defRPr/>
            </a:pPr>
            <a:endParaRPr lang="tr-TR" b="1">
              <a:effectLst>
                <a:outerShdw blurRad="38100" dist="38100" dir="2700000" algn="tl">
                  <a:srgbClr val="000000"/>
                </a:outerShdw>
              </a:effectLst>
            </a:endParaRPr>
          </a:p>
        </p:txBody>
      </p:sp>
      <p:sp>
        <p:nvSpPr>
          <p:cNvPr id="198685" name="Text Box 29"/>
          <p:cNvSpPr txBox="1">
            <a:spLocks noChangeArrowheads="1"/>
          </p:cNvSpPr>
          <p:nvPr/>
        </p:nvSpPr>
        <p:spPr bwMode="auto">
          <a:xfrm>
            <a:off x="395288" y="5392738"/>
            <a:ext cx="8496300" cy="1465262"/>
          </a:xfrm>
          <a:prstGeom prst="rect">
            <a:avLst/>
          </a:prstGeom>
          <a:noFill/>
          <a:ln w="9525">
            <a:noFill/>
            <a:miter lim="800000"/>
            <a:headEnd/>
            <a:tailEnd/>
          </a:ln>
          <a:effectLst/>
        </p:spPr>
        <p:txBody>
          <a:bodyPr>
            <a:spAutoFit/>
          </a:bodyPr>
          <a:lstStyle/>
          <a:p>
            <a:pPr>
              <a:defRPr/>
            </a:pPr>
            <a:r>
              <a:rPr lang="tr-TR" b="1">
                <a:effectLst>
                  <a:outerShdw blurRad="38100" dist="38100" dir="2700000" algn="tl">
                    <a:srgbClr val="000000"/>
                  </a:outerShdw>
                </a:effectLst>
              </a:rPr>
              <a:t>Sportif yüklenmeler sonucu elde edilen uyum sağlama zamansaldır. Çalışmalarda yeterli derecedeki yüklenmeler uygun zaman aralıklarıyla uzun süre yapılmazsa elde edilmiş olan güç yeteneği oldukça çabuk düşer.</a:t>
            </a:r>
          </a:p>
          <a:p>
            <a:pPr>
              <a:defRPr/>
            </a:pPr>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8683"/>
                                        </p:tgtEl>
                                        <p:attrNameLst>
                                          <p:attrName>style.visibility</p:attrName>
                                        </p:attrNameLst>
                                      </p:cBhvr>
                                      <p:to>
                                        <p:strVal val="visible"/>
                                      </p:to>
                                    </p:set>
                                    <p:animEffect transition="in" filter="fade">
                                      <p:cBhvr>
                                        <p:cTn id="7" dur="2000"/>
                                        <p:tgtEl>
                                          <p:spTgt spid="198683"/>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98673"/>
                                        </p:tgtEl>
                                        <p:attrNameLst>
                                          <p:attrName>style.visibility</p:attrName>
                                        </p:attrNameLst>
                                      </p:cBhvr>
                                      <p:to>
                                        <p:strVal val="visible"/>
                                      </p:to>
                                    </p:set>
                                    <p:animEffect transition="in" filter="wipe(left)">
                                      <p:cBhvr>
                                        <p:cTn id="11" dur="500"/>
                                        <p:tgtEl>
                                          <p:spTgt spid="198673"/>
                                        </p:tgtEl>
                                      </p:cBhvr>
                                    </p:animEffect>
                                  </p:childTnLst>
                                </p:cTn>
                              </p:par>
                            </p:childTnLst>
                          </p:cTn>
                        </p:par>
                        <p:par>
                          <p:cTn id="12" fill="hold">
                            <p:stCondLst>
                              <p:cond delay="2500"/>
                            </p:stCondLst>
                            <p:childTnLst>
                              <p:par>
                                <p:cTn id="13" presetID="22" presetClass="entr" presetSubtype="8" fill="hold" grpId="0" nodeType="afterEffect">
                                  <p:stCondLst>
                                    <p:cond delay="0"/>
                                  </p:stCondLst>
                                  <p:childTnLst>
                                    <p:set>
                                      <p:cBhvr>
                                        <p:cTn id="14" dur="1" fill="hold">
                                          <p:stCondLst>
                                            <p:cond delay="0"/>
                                          </p:stCondLst>
                                        </p:cTn>
                                        <p:tgtEl>
                                          <p:spTgt spid="198677"/>
                                        </p:tgtEl>
                                        <p:attrNameLst>
                                          <p:attrName>style.visibility</p:attrName>
                                        </p:attrNameLst>
                                      </p:cBhvr>
                                      <p:to>
                                        <p:strVal val="visible"/>
                                      </p:to>
                                    </p:set>
                                    <p:animEffect transition="in" filter="wipe(left)">
                                      <p:cBhvr>
                                        <p:cTn id="15" dur="500"/>
                                        <p:tgtEl>
                                          <p:spTgt spid="198677"/>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98679"/>
                                        </p:tgtEl>
                                        <p:attrNameLst>
                                          <p:attrName>style.visibility</p:attrName>
                                        </p:attrNameLst>
                                      </p:cBhvr>
                                      <p:to>
                                        <p:strVal val="visible"/>
                                      </p:to>
                                    </p:set>
                                    <p:animEffect transition="in" filter="wipe(left)">
                                      <p:cBhvr>
                                        <p:cTn id="19" dur="500"/>
                                        <p:tgtEl>
                                          <p:spTgt spid="198679"/>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198680"/>
                                        </p:tgtEl>
                                        <p:attrNameLst>
                                          <p:attrName>style.visibility</p:attrName>
                                        </p:attrNameLst>
                                      </p:cBhvr>
                                      <p:to>
                                        <p:strVal val="visible"/>
                                      </p:to>
                                    </p:set>
                                    <p:animEffect transition="in" filter="wipe(left)">
                                      <p:cBhvr>
                                        <p:cTn id="23" dur="500"/>
                                        <p:tgtEl>
                                          <p:spTgt spid="19868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98671"/>
                                        </p:tgtEl>
                                        <p:attrNameLst>
                                          <p:attrName>style.visibility</p:attrName>
                                        </p:attrNameLst>
                                      </p:cBhvr>
                                      <p:to>
                                        <p:strVal val="visible"/>
                                      </p:to>
                                    </p:set>
                                    <p:animEffect transition="in" filter="wipe(down)">
                                      <p:cBhvr>
                                        <p:cTn id="26" dur="2000"/>
                                        <p:tgtEl>
                                          <p:spTgt spid="19867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2000"/>
                                        <p:tgtEl>
                                          <p:spTgt spid="198683"/>
                                        </p:tgtEl>
                                      </p:cBhvr>
                                    </p:animEffect>
                                    <p:set>
                                      <p:cBhvr>
                                        <p:cTn id="31" dur="1" fill="hold">
                                          <p:stCondLst>
                                            <p:cond delay="1999"/>
                                          </p:stCondLst>
                                        </p:cTn>
                                        <p:tgtEl>
                                          <p:spTgt spid="198683"/>
                                        </p:tgtEl>
                                        <p:attrNameLst>
                                          <p:attrName>style.visibility</p:attrName>
                                        </p:attrNameLst>
                                      </p:cBhvr>
                                      <p:to>
                                        <p:strVal val="hidden"/>
                                      </p:to>
                                    </p:set>
                                  </p:childTnLst>
                                </p:cTn>
                              </p:par>
                              <p:par>
                                <p:cTn id="32" presetID="10" presetClass="entr" presetSubtype="0" fill="hold" grpId="0" nodeType="withEffect">
                                  <p:stCondLst>
                                    <p:cond delay="0"/>
                                  </p:stCondLst>
                                  <p:childTnLst>
                                    <p:set>
                                      <p:cBhvr>
                                        <p:cTn id="33" dur="1" fill="hold">
                                          <p:stCondLst>
                                            <p:cond delay="0"/>
                                          </p:stCondLst>
                                        </p:cTn>
                                        <p:tgtEl>
                                          <p:spTgt spid="198685"/>
                                        </p:tgtEl>
                                        <p:attrNameLst>
                                          <p:attrName>style.visibility</p:attrName>
                                        </p:attrNameLst>
                                      </p:cBhvr>
                                      <p:to>
                                        <p:strVal val="visible"/>
                                      </p:to>
                                    </p:set>
                                    <p:animEffect transition="in" filter="fade">
                                      <p:cBhvr>
                                        <p:cTn id="34" dur="2000"/>
                                        <p:tgtEl>
                                          <p:spTgt spid="198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71" grpId="0" animBg="1"/>
      <p:bldP spid="198673" grpId="0" animBg="1"/>
      <p:bldP spid="198677" grpId="0" animBg="1"/>
      <p:bldP spid="198679" grpId="0" animBg="1"/>
      <p:bldP spid="198680" grpId="0" animBg="1"/>
      <p:bldP spid="198683" grpId="0"/>
      <p:bldP spid="198683" grpId="1"/>
      <p:bldP spid="19868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p:txBody>
          <a:bodyPr/>
          <a:lstStyle/>
          <a:p>
            <a:pPr eaLnBrk="1" hangingPunct="1">
              <a:defRPr/>
            </a:pPr>
            <a:r>
              <a:rPr lang="tr-TR" smtClean="0">
                <a:solidFill>
                  <a:srgbClr val="FF3300"/>
                </a:solidFill>
              </a:rPr>
              <a:t>DİNLENME</a:t>
            </a:r>
          </a:p>
        </p:txBody>
      </p:sp>
      <p:sp>
        <p:nvSpPr>
          <p:cNvPr id="369667" name="Rectangle 3"/>
          <p:cNvSpPr>
            <a:spLocks noGrp="1" noChangeArrowheads="1"/>
          </p:cNvSpPr>
          <p:nvPr>
            <p:ph type="body" sz="half" idx="1"/>
          </p:nvPr>
        </p:nvSpPr>
        <p:spPr>
          <a:xfrm>
            <a:off x="457200" y="1600200"/>
            <a:ext cx="8002588" cy="4421188"/>
          </a:xfrm>
        </p:spPr>
        <p:txBody>
          <a:bodyPr/>
          <a:lstStyle/>
          <a:p>
            <a:pPr algn="ctr" eaLnBrk="1" hangingPunct="1">
              <a:buFont typeface="Wingdings" pitchFamily="2" charset="2"/>
              <a:buNone/>
              <a:defRPr/>
            </a:pPr>
            <a:endParaRPr lang="tr-TR" sz="2800" smtClean="0"/>
          </a:p>
          <a:p>
            <a:pPr algn="ctr" eaLnBrk="1" hangingPunct="1">
              <a:buFont typeface="Wingdings" pitchFamily="2" charset="2"/>
              <a:buNone/>
              <a:defRPr/>
            </a:pPr>
            <a:r>
              <a:rPr lang="tr-TR" sz="2800" smtClean="0"/>
              <a:t>Alıştırmanın etkisi ve buna bağlı olarak uyum süreci büyük ölçüde uygulanmış olan yüklenmeye göre düzenlenen amaca yönelik dinlenme safhalarına bağlıdır.</a:t>
            </a:r>
          </a:p>
        </p:txBody>
      </p:sp>
      <p:pic>
        <p:nvPicPr>
          <p:cNvPr id="369668" name="Picture 4" descr="HemaMeditati"/>
          <p:cNvPicPr>
            <a:picLocks noChangeAspect="1" noChangeArrowheads="1"/>
          </p:cNvPicPr>
          <p:nvPr>
            <p:ph sz="half" idx="2"/>
          </p:nvPr>
        </p:nvPicPr>
        <p:blipFill>
          <a:blip r:embed="rId3" cstate="print"/>
          <a:srcRect/>
          <a:stretch>
            <a:fillRect/>
          </a:stretch>
        </p:blipFill>
        <p:spPr>
          <a:xfrm>
            <a:off x="3779838" y="4076700"/>
            <a:ext cx="1543050" cy="225742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9666"/>
                                        </p:tgtEl>
                                        <p:attrNameLst>
                                          <p:attrName>style.visibility</p:attrName>
                                        </p:attrNameLst>
                                      </p:cBhvr>
                                      <p:to>
                                        <p:strVal val="visible"/>
                                      </p:to>
                                    </p:set>
                                    <p:animEffect transition="in" filter="fade">
                                      <p:cBhvr>
                                        <p:cTn id="7" dur="2000"/>
                                        <p:tgtEl>
                                          <p:spTgt spid="369666"/>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69667">
                                            <p:txEl>
                                              <p:pRg st="1" end="1"/>
                                            </p:txEl>
                                          </p:spTgt>
                                        </p:tgtEl>
                                        <p:attrNameLst>
                                          <p:attrName>style.visibility</p:attrName>
                                        </p:attrNameLst>
                                      </p:cBhvr>
                                      <p:to>
                                        <p:strVal val="visible"/>
                                      </p:to>
                                    </p:set>
                                    <p:animEffect transition="in" filter="fade">
                                      <p:cBhvr>
                                        <p:cTn id="11" dur="2000"/>
                                        <p:tgtEl>
                                          <p:spTgt spid="369667">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69668"/>
                                        </p:tgtEl>
                                        <p:attrNameLst>
                                          <p:attrName>style.visibility</p:attrName>
                                        </p:attrNameLst>
                                      </p:cBhvr>
                                      <p:to>
                                        <p:strVal val="visible"/>
                                      </p:to>
                                    </p:set>
                                    <p:animEffect transition="in" filter="fade">
                                      <p:cBhvr>
                                        <p:cTn id="14" dur="2000"/>
                                        <p:tgtEl>
                                          <p:spTgt spid="369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9666" grpId="0"/>
      <p:bldP spid="369667"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ChangeArrowheads="1"/>
          </p:cNvSpPr>
          <p:nvPr>
            <p:ph type="body" sz="half" idx="1"/>
          </p:nvPr>
        </p:nvSpPr>
        <p:spPr>
          <a:xfrm>
            <a:off x="611188" y="1628775"/>
            <a:ext cx="3822700" cy="4530725"/>
          </a:xfrm>
        </p:spPr>
        <p:txBody>
          <a:bodyPr/>
          <a:lstStyle/>
          <a:p>
            <a:pPr eaLnBrk="1" hangingPunct="1">
              <a:lnSpc>
                <a:spcPct val="90000"/>
              </a:lnSpc>
              <a:defRPr/>
            </a:pPr>
            <a:r>
              <a:rPr lang="tr-TR" sz="1600" b="1" smtClean="0"/>
              <a:t>Dikkat ve koordinasyon çalışmaları</a:t>
            </a:r>
          </a:p>
          <a:p>
            <a:pPr eaLnBrk="1" hangingPunct="1">
              <a:lnSpc>
                <a:spcPct val="90000"/>
              </a:lnSpc>
              <a:defRPr/>
            </a:pPr>
            <a:endParaRPr lang="tr-TR" sz="1600" b="1" smtClean="0"/>
          </a:p>
          <a:p>
            <a:pPr eaLnBrk="1" hangingPunct="1">
              <a:lnSpc>
                <a:spcPct val="90000"/>
              </a:lnSpc>
              <a:defRPr/>
            </a:pPr>
            <a:r>
              <a:rPr lang="tr-TR" sz="1600" b="1" smtClean="0"/>
              <a:t>Maksimal kuvvetle yapılan çalışmalar</a:t>
            </a:r>
          </a:p>
          <a:p>
            <a:pPr eaLnBrk="1" hangingPunct="1">
              <a:lnSpc>
                <a:spcPct val="90000"/>
              </a:lnSpc>
              <a:defRPr/>
            </a:pPr>
            <a:endParaRPr lang="tr-TR" sz="1600" b="1" smtClean="0"/>
          </a:p>
          <a:p>
            <a:pPr eaLnBrk="1" hangingPunct="1">
              <a:lnSpc>
                <a:spcPct val="90000"/>
              </a:lnSpc>
              <a:defRPr/>
            </a:pPr>
            <a:r>
              <a:rPr lang="tr-TR" sz="1600" b="1" smtClean="0"/>
              <a:t>Müsabakalar</a:t>
            </a:r>
          </a:p>
          <a:p>
            <a:pPr eaLnBrk="1" hangingPunct="1">
              <a:lnSpc>
                <a:spcPct val="90000"/>
              </a:lnSpc>
              <a:defRPr/>
            </a:pPr>
            <a:endParaRPr lang="tr-TR" sz="1600" b="1" smtClean="0"/>
          </a:p>
          <a:p>
            <a:pPr eaLnBrk="1" hangingPunct="1">
              <a:lnSpc>
                <a:spcPct val="90000"/>
              </a:lnSpc>
              <a:defRPr/>
            </a:pPr>
            <a:r>
              <a:rPr lang="tr-TR" sz="1600" b="1" smtClean="0"/>
              <a:t>Motorik öğrenim süreci,spor tekniği geliştirici kombine çalışmalar</a:t>
            </a:r>
          </a:p>
          <a:p>
            <a:pPr eaLnBrk="1" hangingPunct="1">
              <a:lnSpc>
                <a:spcPct val="90000"/>
              </a:lnSpc>
              <a:defRPr/>
            </a:pPr>
            <a:endParaRPr lang="tr-TR" sz="1600" b="1" smtClean="0"/>
          </a:p>
          <a:p>
            <a:pPr eaLnBrk="1" hangingPunct="1">
              <a:lnSpc>
                <a:spcPct val="90000"/>
              </a:lnSpc>
              <a:defRPr/>
            </a:pPr>
            <a:r>
              <a:rPr lang="tr-TR" sz="1600" b="1" smtClean="0"/>
              <a:t>Sürat ve reaksiyon çalışmaları, patlayıcı hareket uygulamaları</a:t>
            </a:r>
          </a:p>
        </p:txBody>
      </p:sp>
      <p:graphicFrame>
        <p:nvGraphicFramePr>
          <p:cNvPr id="460803" name="Organization Chart 3"/>
          <p:cNvGraphicFramePr>
            <a:graphicFrameLocks/>
          </p:cNvGraphicFramePr>
          <p:nvPr>
            <p:ph sz="quarter" idx="2"/>
          </p:nvPr>
        </p:nvGraphicFramePr>
        <p:xfrm>
          <a:off x="0" y="0"/>
          <a:ext cx="9144000" cy="1628775"/>
        </p:xfrm>
        <a:graphic>
          <a:graphicData uri="http://schemas.openxmlformats.org/drawingml/2006/compatibility">
            <com:legacyDrawing xmlns:com="http://schemas.openxmlformats.org/drawingml/2006/compatibility" spid="_x0000_s6146"/>
          </a:graphicData>
        </a:graphic>
      </p:graphicFrame>
      <p:sp>
        <p:nvSpPr>
          <p:cNvPr id="460810" name="Rectangle 10"/>
          <p:cNvSpPr>
            <a:spLocks noGrp="1" noChangeArrowheads="1"/>
          </p:cNvSpPr>
          <p:nvPr>
            <p:ph sz="quarter" idx="3"/>
          </p:nvPr>
        </p:nvSpPr>
        <p:spPr>
          <a:xfrm>
            <a:off x="4427538" y="1628775"/>
            <a:ext cx="4038600" cy="4357688"/>
          </a:xfrm>
        </p:spPr>
        <p:txBody>
          <a:bodyPr/>
          <a:lstStyle/>
          <a:p>
            <a:pPr eaLnBrk="1" hangingPunct="1">
              <a:defRPr/>
            </a:pPr>
            <a:r>
              <a:rPr lang="tr-TR" sz="1600" b="1" smtClean="0"/>
              <a:t>Süratte devamlılık çalışması</a:t>
            </a:r>
          </a:p>
          <a:p>
            <a:pPr eaLnBrk="1" hangingPunct="1">
              <a:defRPr/>
            </a:pPr>
            <a:endParaRPr lang="tr-TR" sz="1600" b="1" smtClean="0"/>
          </a:p>
          <a:p>
            <a:pPr eaLnBrk="1" hangingPunct="1">
              <a:defRPr/>
            </a:pPr>
            <a:r>
              <a:rPr lang="tr-TR" sz="1600" b="1" smtClean="0"/>
              <a:t>Kuvvette devamlılık çalışması</a:t>
            </a:r>
          </a:p>
          <a:p>
            <a:pPr eaLnBrk="1" hangingPunct="1">
              <a:defRPr/>
            </a:pPr>
            <a:endParaRPr lang="tr-TR" sz="1600" b="1" smtClean="0"/>
          </a:p>
          <a:p>
            <a:pPr eaLnBrk="1" hangingPunct="1">
              <a:defRPr/>
            </a:pPr>
            <a:r>
              <a:rPr lang="tr-TR" sz="1600" b="1" smtClean="0"/>
              <a:t>Temel ve özel dayanıklılık</a:t>
            </a:r>
          </a:p>
          <a:p>
            <a:pPr eaLnBrk="1" hangingPunct="1">
              <a:defRPr/>
            </a:pPr>
            <a:endParaRPr lang="tr-TR" sz="1600" b="1" smtClean="0"/>
          </a:p>
          <a:p>
            <a:pPr eaLnBrk="1" hangingPunct="1">
              <a:defRPr/>
            </a:pPr>
            <a:r>
              <a:rPr lang="tr-TR" sz="1600" b="1" smtClean="0"/>
              <a:t>İradi güç gelişimi</a:t>
            </a:r>
          </a:p>
          <a:p>
            <a:pPr eaLnBrk="1" hangingPunct="1">
              <a:buFont typeface="Wingdings" pitchFamily="2" charset="2"/>
              <a:buNone/>
              <a:defRPr/>
            </a:pPr>
            <a:endParaRPr lang="tr-TR" sz="2400" smtClean="0"/>
          </a:p>
        </p:txBody>
      </p:sp>
      <p:sp>
        <p:nvSpPr>
          <p:cNvPr id="460811" name="Rectangle 11"/>
          <p:cNvSpPr>
            <a:spLocks noChangeArrowheads="1"/>
          </p:cNvSpPr>
          <p:nvPr/>
        </p:nvSpPr>
        <p:spPr bwMode="auto">
          <a:xfrm>
            <a:off x="611188" y="1989138"/>
            <a:ext cx="7991475" cy="4530725"/>
          </a:xfrm>
          <a:prstGeom prst="rect">
            <a:avLst/>
          </a:prstGeom>
          <a:noFill/>
          <a:ln w="9525">
            <a:noFill/>
            <a:miter lim="800000"/>
            <a:headEnd/>
            <a:tailEnd/>
          </a:ln>
          <a:effectLst/>
        </p:spPr>
        <p:txBody>
          <a:bodyPr/>
          <a:lstStyle/>
          <a:p>
            <a:pPr marL="342900" indent="-342900">
              <a:lnSpc>
                <a:spcPct val="90000"/>
              </a:lnSpc>
              <a:spcBef>
                <a:spcPct val="20000"/>
              </a:spcBef>
              <a:buClr>
                <a:schemeClr val="hlink"/>
              </a:buClr>
              <a:buFont typeface="Wingdings" pitchFamily="2" charset="2"/>
              <a:buBlip>
                <a:blip r:embed="rId4"/>
              </a:buBlip>
              <a:defRPr/>
            </a:pPr>
            <a:r>
              <a:rPr lang="tr-TR" sz="2400"/>
              <a:t>Antrenman amacı ve içeriği çok yüksek yoğunlukta büyük teknomotorik ve dikkat gücüyle bağlantılı çalışmalar </a:t>
            </a:r>
            <a:r>
              <a:rPr lang="tr-TR" sz="2400" b="1"/>
              <a:t>“Tam Dinlenme”</a:t>
            </a:r>
            <a:r>
              <a:rPr lang="tr-TR" sz="2400"/>
              <a:t> aralıklarını öngörür.</a:t>
            </a:r>
          </a:p>
          <a:p>
            <a:pPr marL="342900" indent="-342900">
              <a:lnSpc>
                <a:spcPct val="90000"/>
              </a:lnSpc>
              <a:spcBef>
                <a:spcPct val="20000"/>
              </a:spcBef>
              <a:buClr>
                <a:schemeClr val="hlink"/>
              </a:buClr>
              <a:buFont typeface="Wingdings" pitchFamily="2" charset="2"/>
              <a:buBlip>
                <a:blip r:embed="rId4"/>
              </a:buBlip>
              <a:defRPr/>
            </a:pPr>
            <a:endParaRPr lang="tr-TR" sz="2400"/>
          </a:p>
          <a:p>
            <a:pPr marL="342900" indent="-342900">
              <a:lnSpc>
                <a:spcPct val="90000"/>
              </a:lnSpc>
              <a:spcBef>
                <a:spcPct val="20000"/>
              </a:spcBef>
              <a:buClr>
                <a:schemeClr val="hlink"/>
              </a:buClr>
              <a:buFont typeface="Wingdings" pitchFamily="2" charset="2"/>
              <a:buBlip>
                <a:blip r:embed="rId4"/>
              </a:buBlip>
              <a:defRPr/>
            </a:pPr>
            <a:r>
              <a:rPr lang="tr-TR" sz="2400"/>
              <a:t>Antrenman amacı ve içeriği dayanıklılık ve öğelerini içeriyorsa çalışma amacına </a:t>
            </a:r>
            <a:r>
              <a:rPr lang="tr-TR" sz="2400" b="1"/>
              <a:t>“Tam Olmayan Dinlenme”</a:t>
            </a:r>
            <a:r>
              <a:rPr lang="tr-TR" sz="2400"/>
              <a:t> aralıkları ile daha etkin ulaşılabilir</a:t>
            </a:r>
          </a:p>
          <a:p>
            <a:pPr marL="342900" indent="-342900">
              <a:lnSpc>
                <a:spcPct val="90000"/>
              </a:lnSpc>
              <a:spcBef>
                <a:spcPct val="20000"/>
              </a:spcBef>
              <a:buClr>
                <a:schemeClr val="hlink"/>
              </a:buClr>
              <a:buFont typeface="Wingdings" pitchFamily="2" charset="2"/>
              <a:buBlip>
                <a:blip r:embed="rId4"/>
              </a:buBlip>
              <a:defRPr/>
            </a:pPr>
            <a:endParaRPr lang="tr-TR" sz="2400"/>
          </a:p>
          <a:p>
            <a:pPr marL="342900" indent="-342900">
              <a:lnSpc>
                <a:spcPct val="90000"/>
              </a:lnSpc>
              <a:spcBef>
                <a:spcPct val="20000"/>
              </a:spcBef>
              <a:buClr>
                <a:schemeClr val="hlink"/>
              </a:buClr>
              <a:buFont typeface="Wingdings" pitchFamily="2" charset="2"/>
              <a:buBlip>
                <a:blip r:embed="rId4"/>
              </a:buBlip>
              <a:defRPr/>
            </a:pPr>
            <a:endParaRPr lang="tr-TR" sz="1400" b="1">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0803"/>
                                        </p:tgtEl>
                                        <p:attrNameLst>
                                          <p:attrName>style.visibility</p:attrName>
                                        </p:attrNameLst>
                                      </p:cBhvr>
                                      <p:to>
                                        <p:strVal val="visible"/>
                                      </p:to>
                                    </p:set>
                                    <p:animEffect transition="in" filter="fade">
                                      <p:cBhvr>
                                        <p:cTn id="7" dur="2000"/>
                                        <p:tgtEl>
                                          <p:spTgt spid="46080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60811"/>
                                        </p:tgtEl>
                                        <p:attrNameLst>
                                          <p:attrName>style.visibility</p:attrName>
                                        </p:attrNameLst>
                                      </p:cBhvr>
                                      <p:to>
                                        <p:strVal val="visible"/>
                                      </p:to>
                                    </p:set>
                                    <p:animEffect transition="in" filter="fade">
                                      <p:cBhvr>
                                        <p:cTn id="11" dur="3000"/>
                                        <p:tgtEl>
                                          <p:spTgt spid="4608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2000"/>
                                        <p:tgtEl>
                                          <p:spTgt spid="460811"/>
                                        </p:tgtEl>
                                      </p:cBhvr>
                                    </p:animEffect>
                                    <p:set>
                                      <p:cBhvr>
                                        <p:cTn id="16" dur="1" fill="hold">
                                          <p:stCondLst>
                                            <p:cond delay="1999"/>
                                          </p:stCondLst>
                                        </p:cTn>
                                        <p:tgtEl>
                                          <p:spTgt spid="460811"/>
                                        </p:tgtEl>
                                        <p:attrNameLst>
                                          <p:attrName>style.visibility</p:attrName>
                                        </p:attrNameLst>
                                      </p:cBhvr>
                                      <p:to>
                                        <p:strVal val="hidden"/>
                                      </p:to>
                                    </p:set>
                                  </p:childTnLst>
                                </p:cTn>
                              </p:par>
                            </p:childTnLst>
                          </p:cTn>
                        </p:par>
                        <p:par>
                          <p:cTn id="17" fill="hold">
                            <p:stCondLst>
                              <p:cond delay="2000"/>
                            </p:stCondLst>
                            <p:childTnLst>
                              <p:par>
                                <p:cTn id="18" presetID="10" presetClass="entr" presetSubtype="0" fill="hold" grpId="0" nodeType="afterEffect">
                                  <p:stCondLst>
                                    <p:cond delay="0"/>
                                  </p:stCondLst>
                                  <p:childTnLst>
                                    <p:set>
                                      <p:cBhvr>
                                        <p:cTn id="19" dur="1" fill="hold">
                                          <p:stCondLst>
                                            <p:cond delay="0"/>
                                          </p:stCondLst>
                                        </p:cTn>
                                        <p:tgtEl>
                                          <p:spTgt spid="460802">
                                            <p:txEl>
                                              <p:pRg st="0" end="0"/>
                                            </p:txEl>
                                          </p:spTgt>
                                        </p:tgtEl>
                                        <p:attrNameLst>
                                          <p:attrName>style.visibility</p:attrName>
                                        </p:attrNameLst>
                                      </p:cBhvr>
                                      <p:to>
                                        <p:strVal val="visible"/>
                                      </p:to>
                                    </p:set>
                                    <p:animEffect transition="in" filter="fade">
                                      <p:cBhvr>
                                        <p:cTn id="20" dur="2000"/>
                                        <p:tgtEl>
                                          <p:spTgt spid="460802">
                                            <p:txEl>
                                              <p:pRg st="0" end="0"/>
                                            </p:txEl>
                                          </p:spTgt>
                                        </p:tgtEl>
                                      </p:cBhvr>
                                    </p:animEffect>
                                  </p:childTnLst>
                                </p:cTn>
                              </p:par>
                            </p:childTnLst>
                          </p:cTn>
                        </p:par>
                        <p:par>
                          <p:cTn id="21" fill="hold">
                            <p:stCondLst>
                              <p:cond delay="4000"/>
                            </p:stCondLst>
                            <p:childTnLst>
                              <p:par>
                                <p:cTn id="22" presetID="10" presetClass="entr" presetSubtype="0" fill="hold" grpId="0" nodeType="afterEffect">
                                  <p:stCondLst>
                                    <p:cond delay="0"/>
                                  </p:stCondLst>
                                  <p:childTnLst>
                                    <p:set>
                                      <p:cBhvr>
                                        <p:cTn id="23" dur="1" fill="hold">
                                          <p:stCondLst>
                                            <p:cond delay="0"/>
                                          </p:stCondLst>
                                        </p:cTn>
                                        <p:tgtEl>
                                          <p:spTgt spid="460802">
                                            <p:txEl>
                                              <p:pRg st="2" end="2"/>
                                            </p:txEl>
                                          </p:spTgt>
                                        </p:tgtEl>
                                        <p:attrNameLst>
                                          <p:attrName>style.visibility</p:attrName>
                                        </p:attrNameLst>
                                      </p:cBhvr>
                                      <p:to>
                                        <p:strVal val="visible"/>
                                      </p:to>
                                    </p:set>
                                    <p:animEffect transition="in" filter="fade">
                                      <p:cBhvr>
                                        <p:cTn id="24" dur="2000"/>
                                        <p:tgtEl>
                                          <p:spTgt spid="460802">
                                            <p:txEl>
                                              <p:pRg st="2" end="2"/>
                                            </p:txEl>
                                          </p:spTgt>
                                        </p:tgtEl>
                                      </p:cBhvr>
                                    </p:animEffect>
                                  </p:childTnLst>
                                </p:cTn>
                              </p:par>
                            </p:childTnLst>
                          </p:cTn>
                        </p:par>
                        <p:par>
                          <p:cTn id="25" fill="hold">
                            <p:stCondLst>
                              <p:cond delay="6000"/>
                            </p:stCondLst>
                            <p:childTnLst>
                              <p:par>
                                <p:cTn id="26" presetID="10" presetClass="entr" presetSubtype="0" fill="hold" grpId="0" nodeType="afterEffect">
                                  <p:stCondLst>
                                    <p:cond delay="0"/>
                                  </p:stCondLst>
                                  <p:childTnLst>
                                    <p:set>
                                      <p:cBhvr>
                                        <p:cTn id="27" dur="1" fill="hold">
                                          <p:stCondLst>
                                            <p:cond delay="0"/>
                                          </p:stCondLst>
                                        </p:cTn>
                                        <p:tgtEl>
                                          <p:spTgt spid="460802">
                                            <p:txEl>
                                              <p:pRg st="4" end="4"/>
                                            </p:txEl>
                                          </p:spTgt>
                                        </p:tgtEl>
                                        <p:attrNameLst>
                                          <p:attrName>style.visibility</p:attrName>
                                        </p:attrNameLst>
                                      </p:cBhvr>
                                      <p:to>
                                        <p:strVal val="visible"/>
                                      </p:to>
                                    </p:set>
                                    <p:animEffect transition="in" filter="fade">
                                      <p:cBhvr>
                                        <p:cTn id="28" dur="2000"/>
                                        <p:tgtEl>
                                          <p:spTgt spid="460802">
                                            <p:txEl>
                                              <p:pRg st="4" end="4"/>
                                            </p:txEl>
                                          </p:spTgt>
                                        </p:tgtEl>
                                      </p:cBhvr>
                                    </p:animEffect>
                                  </p:childTnLst>
                                </p:cTn>
                              </p:par>
                            </p:childTnLst>
                          </p:cTn>
                        </p:par>
                        <p:par>
                          <p:cTn id="29" fill="hold">
                            <p:stCondLst>
                              <p:cond delay="8000"/>
                            </p:stCondLst>
                            <p:childTnLst>
                              <p:par>
                                <p:cTn id="30" presetID="10" presetClass="entr" presetSubtype="0" fill="hold" grpId="0" nodeType="afterEffect">
                                  <p:stCondLst>
                                    <p:cond delay="0"/>
                                  </p:stCondLst>
                                  <p:childTnLst>
                                    <p:set>
                                      <p:cBhvr>
                                        <p:cTn id="31" dur="1" fill="hold">
                                          <p:stCondLst>
                                            <p:cond delay="0"/>
                                          </p:stCondLst>
                                        </p:cTn>
                                        <p:tgtEl>
                                          <p:spTgt spid="460802">
                                            <p:txEl>
                                              <p:pRg st="6" end="6"/>
                                            </p:txEl>
                                          </p:spTgt>
                                        </p:tgtEl>
                                        <p:attrNameLst>
                                          <p:attrName>style.visibility</p:attrName>
                                        </p:attrNameLst>
                                      </p:cBhvr>
                                      <p:to>
                                        <p:strVal val="visible"/>
                                      </p:to>
                                    </p:set>
                                    <p:animEffect transition="in" filter="fade">
                                      <p:cBhvr>
                                        <p:cTn id="32" dur="2000"/>
                                        <p:tgtEl>
                                          <p:spTgt spid="460802">
                                            <p:txEl>
                                              <p:pRg st="6" end="6"/>
                                            </p:txEl>
                                          </p:spTgt>
                                        </p:tgtEl>
                                      </p:cBhvr>
                                    </p:animEffect>
                                  </p:childTnLst>
                                </p:cTn>
                              </p:par>
                            </p:childTnLst>
                          </p:cTn>
                        </p:par>
                        <p:par>
                          <p:cTn id="33" fill="hold">
                            <p:stCondLst>
                              <p:cond delay="10000"/>
                            </p:stCondLst>
                            <p:childTnLst>
                              <p:par>
                                <p:cTn id="34" presetID="10" presetClass="entr" presetSubtype="0" fill="hold" grpId="0" nodeType="afterEffect">
                                  <p:stCondLst>
                                    <p:cond delay="0"/>
                                  </p:stCondLst>
                                  <p:childTnLst>
                                    <p:set>
                                      <p:cBhvr>
                                        <p:cTn id="35" dur="1" fill="hold">
                                          <p:stCondLst>
                                            <p:cond delay="0"/>
                                          </p:stCondLst>
                                        </p:cTn>
                                        <p:tgtEl>
                                          <p:spTgt spid="460802">
                                            <p:txEl>
                                              <p:pRg st="8" end="8"/>
                                            </p:txEl>
                                          </p:spTgt>
                                        </p:tgtEl>
                                        <p:attrNameLst>
                                          <p:attrName>style.visibility</p:attrName>
                                        </p:attrNameLst>
                                      </p:cBhvr>
                                      <p:to>
                                        <p:strVal val="visible"/>
                                      </p:to>
                                    </p:set>
                                    <p:animEffect transition="in" filter="fade">
                                      <p:cBhvr>
                                        <p:cTn id="36" dur="2000"/>
                                        <p:tgtEl>
                                          <p:spTgt spid="460802">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60810">
                                            <p:txEl>
                                              <p:pRg st="0" end="0"/>
                                            </p:txEl>
                                          </p:spTgt>
                                        </p:tgtEl>
                                        <p:attrNameLst>
                                          <p:attrName>style.visibility</p:attrName>
                                        </p:attrNameLst>
                                      </p:cBhvr>
                                      <p:to>
                                        <p:strVal val="visible"/>
                                      </p:to>
                                    </p:set>
                                    <p:animEffect transition="in" filter="fade">
                                      <p:cBhvr>
                                        <p:cTn id="41" dur="2000"/>
                                        <p:tgtEl>
                                          <p:spTgt spid="460810">
                                            <p:txEl>
                                              <p:pRg st="0" end="0"/>
                                            </p:txEl>
                                          </p:spTgt>
                                        </p:tgtEl>
                                      </p:cBhvr>
                                    </p:animEffect>
                                  </p:childTnLst>
                                </p:cTn>
                              </p:par>
                            </p:childTnLst>
                          </p:cTn>
                        </p:par>
                        <p:par>
                          <p:cTn id="42" fill="hold">
                            <p:stCondLst>
                              <p:cond delay="2000"/>
                            </p:stCondLst>
                            <p:childTnLst>
                              <p:par>
                                <p:cTn id="43" presetID="10" presetClass="entr" presetSubtype="0" fill="hold" grpId="0" nodeType="afterEffect">
                                  <p:stCondLst>
                                    <p:cond delay="0"/>
                                  </p:stCondLst>
                                  <p:childTnLst>
                                    <p:set>
                                      <p:cBhvr>
                                        <p:cTn id="44" dur="1" fill="hold">
                                          <p:stCondLst>
                                            <p:cond delay="0"/>
                                          </p:stCondLst>
                                        </p:cTn>
                                        <p:tgtEl>
                                          <p:spTgt spid="460810">
                                            <p:txEl>
                                              <p:pRg st="2" end="2"/>
                                            </p:txEl>
                                          </p:spTgt>
                                        </p:tgtEl>
                                        <p:attrNameLst>
                                          <p:attrName>style.visibility</p:attrName>
                                        </p:attrNameLst>
                                      </p:cBhvr>
                                      <p:to>
                                        <p:strVal val="visible"/>
                                      </p:to>
                                    </p:set>
                                    <p:animEffect transition="in" filter="fade">
                                      <p:cBhvr>
                                        <p:cTn id="45" dur="2000"/>
                                        <p:tgtEl>
                                          <p:spTgt spid="460810">
                                            <p:txEl>
                                              <p:pRg st="2" end="2"/>
                                            </p:txEl>
                                          </p:spTgt>
                                        </p:tgtEl>
                                      </p:cBhvr>
                                    </p:animEffect>
                                  </p:childTnLst>
                                </p:cTn>
                              </p:par>
                            </p:childTnLst>
                          </p:cTn>
                        </p:par>
                        <p:par>
                          <p:cTn id="46" fill="hold">
                            <p:stCondLst>
                              <p:cond delay="4000"/>
                            </p:stCondLst>
                            <p:childTnLst>
                              <p:par>
                                <p:cTn id="47" presetID="10" presetClass="entr" presetSubtype="0" fill="hold" grpId="0" nodeType="afterEffect">
                                  <p:stCondLst>
                                    <p:cond delay="0"/>
                                  </p:stCondLst>
                                  <p:childTnLst>
                                    <p:set>
                                      <p:cBhvr>
                                        <p:cTn id="48" dur="1" fill="hold">
                                          <p:stCondLst>
                                            <p:cond delay="0"/>
                                          </p:stCondLst>
                                        </p:cTn>
                                        <p:tgtEl>
                                          <p:spTgt spid="460810">
                                            <p:txEl>
                                              <p:pRg st="4" end="4"/>
                                            </p:txEl>
                                          </p:spTgt>
                                        </p:tgtEl>
                                        <p:attrNameLst>
                                          <p:attrName>style.visibility</p:attrName>
                                        </p:attrNameLst>
                                      </p:cBhvr>
                                      <p:to>
                                        <p:strVal val="visible"/>
                                      </p:to>
                                    </p:set>
                                    <p:animEffect transition="in" filter="fade">
                                      <p:cBhvr>
                                        <p:cTn id="49" dur="2000"/>
                                        <p:tgtEl>
                                          <p:spTgt spid="460810">
                                            <p:txEl>
                                              <p:pRg st="4" end="4"/>
                                            </p:txEl>
                                          </p:spTgt>
                                        </p:tgtEl>
                                      </p:cBhvr>
                                    </p:animEffect>
                                  </p:childTnLst>
                                </p:cTn>
                              </p:par>
                            </p:childTnLst>
                          </p:cTn>
                        </p:par>
                        <p:par>
                          <p:cTn id="50" fill="hold">
                            <p:stCondLst>
                              <p:cond delay="6000"/>
                            </p:stCondLst>
                            <p:childTnLst>
                              <p:par>
                                <p:cTn id="51" presetID="10" presetClass="entr" presetSubtype="0" fill="hold" grpId="0" nodeType="afterEffect">
                                  <p:stCondLst>
                                    <p:cond delay="0"/>
                                  </p:stCondLst>
                                  <p:childTnLst>
                                    <p:set>
                                      <p:cBhvr>
                                        <p:cTn id="52" dur="1" fill="hold">
                                          <p:stCondLst>
                                            <p:cond delay="0"/>
                                          </p:stCondLst>
                                        </p:cTn>
                                        <p:tgtEl>
                                          <p:spTgt spid="460810">
                                            <p:txEl>
                                              <p:pRg st="6" end="6"/>
                                            </p:txEl>
                                          </p:spTgt>
                                        </p:tgtEl>
                                        <p:attrNameLst>
                                          <p:attrName>style.visibility</p:attrName>
                                        </p:attrNameLst>
                                      </p:cBhvr>
                                      <p:to>
                                        <p:strVal val="visible"/>
                                      </p:to>
                                    </p:set>
                                    <p:animEffect transition="in" filter="fade">
                                      <p:cBhvr>
                                        <p:cTn id="53" dur="2000"/>
                                        <p:tgtEl>
                                          <p:spTgt spid="4608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02" grpId="0" build="p"/>
      <p:bldDgm spid="460803" grpId="0"/>
      <p:bldP spid="460810" grpId="0" build="allAtOnce"/>
      <p:bldP spid="460811" grpId="0"/>
      <p:bldP spid="460811"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2" name="Rectangle 4"/>
          <p:cNvSpPr>
            <a:spLocks noGrp="1" noChangeArrowheads="1"/>
          </p:cNvSpPr>
          <p:nvPr>
            <p:ph type="title"/>
          </p:nvPr>
        </p:nvSpPr>
        <p:spPr/>
        <p:txBody>
          <a:bodyPr/>
          <a:lstStyle/>
          <a:p>
            <a:pPr eaLnBrk="1" hangingPunct="1">
              <a:defRPr/>
            </a:pPr>
            <a:r>
              <a:rPr lang="tr-TR" sz="4000" smtClean="0">
                <a:solidFill>
                  <a:srgbClr val="FF3300"/>
                </a:solidFill>
              </a:rPr>
              <a:t>Dinlenme Aralıkları </a:t>
            </a:r>
            <a:br>
              <a:rPr lang="tr-TR" sz="4000" smtClean="0">
                <a:solidFill>
                  <a:srgbClr val="FF3300"/>
                </a:solidFill>
              </a:rPr>
            </a:br>
            <a:r>
              <a:rPr lang="tr-TR" sz="4000" smtClean="0">
                <a:solidFill>
                  <a:srgbClr val="FF3300"/>
                </a:solidFill>
              </a:rPr>
              <a:t>2 Şekilde Uygulanabilir</a:t>
            </a:r>
          </a:p>
        </p:txBody>
      </p:sp>
      <p:sp>
        <p:nvSpPr>
          <p:cNvPr id="370693" name="Rectangle 5"/>
          <p:cNvSpPr>
            <a:spLocks noGrp="1" noChangeArrowheads="1"/>
          </p:cNvSpPr>
          <p:nvPr>
            <p:ph sz="half" idx="1"/>
          </p:nvPr>
        </p:nvSpPr>
        <p:spPr>
          <a:xfrm>
            <a:off x="395288" y="2060575"/>
            <a:ext cx="4038600" cy="2881313"/>
          </a:xfrm>
        </p:spPr>
        <p:txBody>
          <a:bodyPr/>
          <a:lstStyle/>
          <a:p>
            <a:pPr algn="ctr" eaLnBrk="1" hangingPunct="1">
              <a:buFont typeface="Wingdings" pitchFamily="2" charset="2"/>
              <a:buNone/>
              <a:defRPr/>
            </a:pPr>
            <a:r>
              <a:rPr lang="tr-TR" sz="3600" b="1" smtClean="0">
                <a:solidFill>
                  <a:srgbClr val="FFFF00"/>
                </a:solidFill>
              </a:rPr>
              <a:t>AKTİF</a:t>
            </a:r>
          </a:p>
          <a:p>
            <a:pPr algn="ctr" eaLnBrk="1" hangingPunct="1">
              <a:buFont typeface="Wingdings" pitchFamily="2" charset="2"/>
              <a:buNone/>
              <a:defRPr/>
            </a:pPr>
            <a:endParaRPr lang="tr-TR" sz="3600" b="1" smtClean="0">
              <a:solidFill>
                <a:srgbClr val="FFFF00"/>
              </a:solidFill>
            </a:endParaRPr>
          </a:p>
          <a:p>
            <a:pPr algn="ctr" eaLnBrk="1" hangingPunct="1">
              <a:buFont typeface="Wingdings" pitchFamily="2" charset="2"/>
              <a:buNone/>
              <a:defRPr/>
            </a:pPr>
            <a:r>
              <a:rPr lang="tr-TR" smtClean="0"/>
              <a:t>Organizmayı yumuşatıcı, sportif alıştırmaları içerir</a:t>
            </a:r>
          </a:p>
        </p:txBody>
      </p:sp>
      <p:sp>
        <p:nvSpPr>
          <p:cNvPr id="370694" name="Rectangle 6"/>
          <p:cNvSpPr>
            <a:spLocks noGrp="1" noChangeArrowheads="1"/>
          </p:cNvSpPr>
          <p:nvPr>
            <p:ph sz="half" idx="2"/>
          </p:nvPr>
        </p:nvSpPr>
        <p:spPr>
          <a:xfrm>
            <a:off x="4643438" y="2133600"/>
            <a:ext cx="4038600" cy="3455988"/>
          </a:xfrm>
        </p:spPr>
        <p:txBody>
          <a:bodyPr/>
          <a:lstStyle/>
          <a:p>
            <a:pPr algn="ctr" eaLnBrk="1" hangingPunct="1">
              <a:buFont typeface="Wingdings" pitchFamily="2" charset="2"/>
              <a:buNone/>
              <a:defRPr/>
            </a:pPr>
            <a:r>
              <a:rPr lang="tr-TR" sz="3600" b="1" smtClean="0">
                <a:solidFill>
                  <a:srgbClr val="FFFF00"/>
                </a:solidFill>
              </a:rPr>
              <a:t>PASİF</a:t>
            </a:r>
          </a:p>
          <a:p>
            <a:pPr algn="ctr" eaLnBrk="1" hangingPunct="1">
              <a:buFont typeface="Wingdings" pitchFamily="2" charset="2"/>
              <a:buNone/>
              <a:defRPr/>
            </a:pPr>
            <a:endParaRPr lang="tr-TR" sz="3600" b="1" smtClean="0">
              <a:solidFill>
                <a:srgbClr val="FFFF00"/>
              </a:solidFill>
            </a:endParaRPr>
          </a:p>
          <a:p>
            <a:pPr algn="ctr" eaLnBrk="1" hangingPunct="1">
              <a:buFont typeface="Wingdings" pitchFamily="2" charset="2"/>
              <a:buNone/>
              <a:defRPr/>
            </a:pPr>
            <a:r>
              <a:rPr lang="tr-TR" smtClean="0"/>
              <a:t>Sporcu hiçbir şey yapmadan dinlenme yapar</a:t>
            </a:r>
          </a:p>
        </p:txBody>
      </p:sp>
      <p:sp>
        <p:nvSpPr>
          <p:cNvPr id="370695" name="Line 7"/>
          <p:cNvSpPr>
            <a:spLocks noChangeShapeType="1"/>
          </p:cNvSpPr>
          <p:nvPr/>
        </p:nvSpPr>
        <p:spPr bwMode="auto">
          <a:xfrm flipH="1">
            <a:off x="2843213" y="1412875"/>
            <a:ext cx="1368425" cy="576263"/>
          </a:xfrm>
          <a:prstGeom prst="line">
            <a:avLst/>
          </a:prstGeom>
          <a:noFill/>
          <a:ln w="28575">
            <a:solidFill>
              <a:srgbClr val="FFFF00"/>
            </a:solidFill>
            <a:round/>
            <a:headEnd/>
            <a:tailEnd type="triangle" w="med" len="med"/>
          </a:ln>
        </p:spPr>
        <p:txBody>
          <a:bodyPr/>
          <a:lstStyle/>
          <a:p>
            <a:endParaRPr lang="tr-TR"/>
          </a:p>
        </p:txBody>
      </p:sp>
      <p:sp>
        <p:nvSpPr>
          <p:cNvPr id="370696" name="Line 8"/>
          <p:cNvSpPr>
            <a:spLocks noChangeShapeType="1"/>
          </p:cNvSpPr>
          <p:nvPr/>
        </p:nvSpPr>
        <p:spPr bwMode="auto">
          <a:xfrm>
            <a:off x="5148263" y="1412875"/>
            <a:ext cx="1152525" cy="647700"/>
          </a:xfrm>
          <a:prstGeom prst="line">
            <a:avLst/>
          </a:prstGeom>
          <a:noFill/>
          <a:ln w="28575">
            <a:solidFill>
              <a:srgbClr val="FFFF00"/>
            </a:solidFill>
            <a:round/>
            <a:headEnd/>
            <a:tailEnd type="triangle" w="med" len="med"/>
          </a:ln>
        </p:spPr>
        <p:txBody>
          <a:bodyP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0692"/>
                                        </p:tgtEl>
                                        <p:attrNameLst>
                                          <p:attrName>style.visibility</p:attrName>
                                        </p:attrNameLst>
                                      </p:cBhvr>
                                      <p:to>
                                        <p:strVal val="visible"/>
                                      </p:to>
                                    </p:set>
                                    <p:animEffect transition="in" filter="fade">
                                      <p:cBhvr>
                                        <p:cTn id="7" dur="2000"/>
                                        <p:tgtEl>
                                          <p:spTgt spid="370692"/>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370695"/>
                                        </p:tgtEl>
                                        <p:attrNameLst>
                                          <p:attrName>style.visibility</p:attrName>
                                        </p:attrNameLst>
                                      </p:cBhvr>
                                      <p:to>
                                        <p:strVal val="visible"/>
                                      </p:to>
                                    </p:set>
                                    <p:animEffect transition="in" filter="wipe(up)">
                                      <p:cBhvr>
                                        <p:cTn id="11" dur="500"/>
                                        <p:tgtEl>
                                          <p:spTgt spid="370695"/>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370696"/>
                                        </p:tgtEl>
                                        <p:attrNameLst>
                                          <p:attrName>style.visibility</p:attrName>
                                        </p:attrNameLst>
                                      </p:cBhvr>
                                      <p:to>
                                        <p:strVal val="visible"/>
                                      </p:to>
                                    </p:set>
                                    <p:animEffect transition="in" filter="wipe(up)">
                                      <p:cBhvr>
                                        <p:cTn id="14" dur="500"/>
                                        <p:tgtEl>
                                          <p:spTgt spid="370696"/>
                                        </p:tgtEl>
                                      </p:cBhvr>
                                    </p:animEffect>
                                  </p:childTnLst>
                                </p:cTn>
                              </p:par>
                            </p:childTnLst>
                          </p:cTn>
                        </p:par>
                        <p:par>
                          <p:cTn id="15" fill="hold">
                            <p:stCondLst>
                              <p:cond delay="2500"/>
                            </p:stCondLst>
                            <p:childTnLst>
                              <p:par>
                                <p:cTn id="16" presetID="10" presetClass="entr" presetSubtype="0" fill="hold" nodeType="afterEffect">
                                  <p:stCondLst>
                                    <p:cond delay="0"/>
                                  </p:stCondLst>
                                  <p:childTnLst>
                                    <p:set>
                                      <p:cBhvr>
                                        <p:cTn id="17" dur="1" fill="hold">
                                          <p:stCondLst>
                                            <p:cond delay="0"/>
                                          </p:stCondLst>
                                        </p:cTn>
                                        <p:tgtEl>
                                          <p:spTgt spid="370693">
                                            <p:txEl>
                                              <p:pRg st="0" end="0"/>
                                            </p:txEl>
                                          </p:spTgt>
                                        </p:tgtEl>
                                        <p:attrNameLst>
                                          <p:attrName>style.visibility</p:attrName>
                                        </p:attrNameLst>
                                      </p:cBhvr>
                                      <p:to>
                                        <p:strVal val="visible"/>
                                      </p:to>
                                    </p:set>
                                    <p:animEffect transition="in" filter="fade">
                                      <p:cBhvr>
                                        <p:cTn id="18" dur="1000"/>
                                        <p:tgtEl>
                                          <p:spTgt spid="370693">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70694">
                                            <p:txEl>
                                              <p:pRg st="0" end="0"/>
                                            </p:txEl>
                                          </p:spTgt>
                                        </p:tgtEl>
                                        <p:attrNameLst>
                                          <p:attrName>style.visibility</p:attrName>
                                        </p:attrNameLst>
                                      </p:cBhvr>
                                      <p:to>
                                        <p:strVal val="visible"/>
                                      </p:to>
                                    </p:set>
                                    <p:animEffect transition="in" filter="fade">
                                      <p:cBhvr>
                                        <p:cTn id="21" dur="1000"/>
                                        <p:tgtEl>
                                          <p:spTgt spid="370694">
                                            <p:txEl>
                                              <p:pRg st="0" end="0"/>
                                            </p:txEl>
                                          </p:spTgt>
                                        </p:tgtEl>
                                      </p:cBhvr>
                                    </p:animEffect>
                                  </p:childTnLst>
                                </p:cTn>
                              </p:par>
                            </p:childTnLst>
                          </p:cTn>
                        </p:par>
                        <p:par>
                          <p:cTn id="22" fill="hold">
                            <p:stCondLst>
                              <p:cond delay="3500"/>
                            </p:stCondLst>
                            <p:childTnLst>
                              <p:par>
                                <p:cTn id="23" presetID="9" presetClass="entr" presetSubtype="0" fill="hold" nodeType="afterEffect">
                                  <p:stCondLst>
                                    <p:cond delay="0"/>
                                  </p:stCondLst>
                                  <p:childTnLst>
                                    <p:set>
                                      <p:cBhvr>
                                        <p:cTn id="24" dur="1" fill="hold">
                                          <p:stCondLst>
                                            <p:cond delay="0"/>
                                          </p:stCondLst>
                                        </p:cTn>
                                        <p:tgtEl>
                                          <p:spTgt spid="370693">
                                            <p:txEl>
                                              <p:pRg st="2" end="2"/>
                                            </p:txEl>
                                          </p:spTgt>
                                        </p:tgtEl>
                                        <p:attrNameLst>
                                          <p:attrName>style.visibility</p:attrName>
                                        </p:attrNameLst>
                                      </p:cBhvr>
                                      <p:to>
                                        <p:strVal val="visible"/>
                                      </p:to>
                                    </p:set>
                                    <p:animEffect transition="in" filter="dissolve">
                                      <p:cBhvr>
                                        <p:cTn id="25" dur="1000"/>
                                        <p:tgtEl>
                                          <p:spTgt spid="370693">
                                            <p:txEl>
                                              <p:pRg st="2" end="2"/>
                                            </p:txEl>
                                          </p:spTgt>
                                        </p:tgtEl>
                                      </p:cBhvr>
                                    </p:animEffect>
                                  </p:childTnLst>
                                </p:cTn>
                              </p:par>
                            </p:childTnLst>
                          </p:cTn>
                        </p:par>
                        <p:par>
                          <p:cTn id="26" fill="hold">
                            <p:stCondLst>
                              <p:cond delay="4500"/>
                            </p:stCondLst>
                            <p:childTnLst>
                              <p:par>
                                <p:cTn id="27" presetID="9" presetClass="entr" presetSubtype="0" fill="hold" nodeType="afterEffect">
                                  <p:stCondLst>
                                    <p:cond delay="0"/>
                                  </p:stCondLst>
                                  <p:childTnLst>
                                    <p:set>
                                      <p:cBhvr>
                                        <p:cTn id="28" dur="1" fill="hold">
                                          <p:stCondLst>
                                            <p:cond delay="0"/>
                                          </p:stCondLst>
                                        </p:cTn>
                                        <p:tgtEl>
                                          <p:spTgt spid="370694">
                                            <p:txEl>
                                              <p:pRg st="2" end="2"/>
                                            </p:txEl>
                                          </p:spTgt>
                                        </p:tgtEl>
                                        <p:attrNameLst>
                                          <p:attrName>style.visibility</p:attrName>
                                        </p:attrNameLst>
                                      </p:cBhvr>
                                      <p:to>
                                        <p:strVal val="visible"/>
                                      </p:to>
                                    </p:set>
                                    <p:animEffect transition="in" filter="dissolve">
                                      <p:cBhvr>
                                        <p:cTn id="29" dur="1000"/>
                                        <p:tgtEl>
                                          <p:spTgt spid="37069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692" grpId="0"/>
      <p:bldP spid="370695" grpId="0" animBg="1"/>
      <p:bldP spid="37069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6949" name="Organization Chart 5"/>
          <p:cNvGraphicFramePr>
            <a:graphicFrameLocks/>
          </p:cNvGraphicFramePr>
          <p:nvPr>
            <p:ph idx="1"/>
          </p:nvPr>
        </p:nvGraphicFramePr>
        <p:xfrm>
          <a:off x="0" y="1196975"/>
          <a:ext cx="8961438" cy="4718050"/>
        </p:xfrm>
        <a:graphic>
          <a:graphicData uri="http://schemas.openxmlformats.org/drawingml/2006/compatibility">
            <com:legacyDrawing xmlns:com="http://schemas.openxmlformats.org/drawingml/2006/compatibility" spid="_x0000_s7170"/>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6949"/>
                                        </p:tgtEl>
                                        <p:attrNameLst>
                                          <p:attrName>style.visibility</p:attrName>
                                        </p:attrNameLst>
                                      </p:cBhvr>
                                      <p:to>
                                        <p:strVal val="visible"/>
                                      </p:to>
                                    </p:set>
                                    <p:animEffect transition="in" filter="fade">
                                      <p:cBhvr>
                                        <p:cTn id="7" dur="2000"/>
                                        <p:tgtEl>
                                          <p:spTgt spid="4669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Dgm spid="466949" grpId="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pPr eaLnBrk="1" hangingPunct="1">
              <a:defRPr/>
            </a:pPr>
            <a:r>
              <a:rPr lang="tr-TR" smtClean="0">
                <a:solidFill>
                  <a:srgbClr val="FF3300"/>
                </a:solidFill>
              </a:rPr>
              <a:t>YÜKLENME ÖĞELERİ</a:t>
            </a:r>
          </a:p>
        </p:txBody>
      </p:sp>
      <p:sp>
        <p:nvSpPr>
          <p:cNvPr id="371715" name="Rectangle 3"/>
          <p:cNvSpPr>
            <a:spLocks noGrp="1" noChangeArrowheads="1"/>
          </p:cNvSpPr>
          <p:nvPr>
            <p:ph type="body" sz="half" idx="1"/>
          </p:nvPr>
        </p:nvSpPr>
        <p:spPr>
          <a:xfrm>
            <a:off x="468313" y="1700213"/>
            <a:ext cx="5122862" cy="4530725"/>
          </a:xfrm>
        </p:spPr>
        <p:txBody>
          <a:bodyPr/>
          <a:lstStyle/>
          <a:p>
            <a:pPr eaLnBrk="1" hangingPunct="1">
              <a:defRPr/>
            </a:pPr>
            <a:r>
              <a:rPr lang="tr-TR" smtClean="0"/>
              <a:t>Yüklenme Yoğunluğu</a:t>
            </a:r>
          </a:p>
          <a:p>
            <a:pPr eaLnBrk="1" hangingPunct="1">
              <a:defRPr/>
            </a:pPr>
            <a:r>
              <a:rPr lang="tr-TR" smtClean="0"/>
              <a:t>Yüklenme Sıklığı</a:t>
            </a:r>
          </a:p>
          <a:p>
            <a:pPr eaLnBrk="1" hangingPunct="1">
              <a:defRPr/>
            </a:pPr>
            <a:r>
              <a:rPr lang="tr-TR" smtClean="0"/>
              <a:t>Yüklenme Süresi</a:t>
            </a:r>
          </a:p>
          <a:p>
            <a:pPr eaLnBrk="1" hangingPunct="1">
              <a:defRPr/>
            </a:pPr>
            <a:r>
              <a:rPr lang="tr-TR" smtClean="0"/>
              <a:t>Yüklenme Kapsamı</a:t>
            </a:r>
          </a:p>
        </p:txBody>
      </p:sp>
      <p:sp>
        <p:nvSpPr>
          <p:cNvPr id="371716" name="Oval 4"/>
          <p:cNvSpPr>
            <a:spLocks noChangeArrowheads="1"/>
          </p:cNvSpPr>
          <p:nvPr/>
        </p:nvSpPr>
        <p:spPr bwMode="auto">
          <a:xfrm>
            <a:off x="539750" y="2205038"/>
            <a:ext cx="4608513" cy="719137"/>
          </a:xfrm>
          <a:prstGeom prst="ellipse">
            <a:avLst/>
          </a:prstGeom>
          <a:noFill/>
          <a:ln w="28575">
            <a:solidFill>
              <a:srgbClr val="FF3300"/>
            </a:solidFill>
            <a:round/>
            <a:headEnd/>
            <a:tailEnd/>
          </a:ln>
        </p:spPr>
        <p:txBody>
          <a:bodyPr wrap="none" anchor="ctr"/>
          <a:lstStyle/>
          <a:p>
            <a:endParaRPr lang="tr-TR"/>
          </a:p>
        </p:txBody>
      </p:sp>
      <p:pic>
        <p:nvPicPr>
          <p:cNvPr id="371717" name="Picture 5" descr="BAR"/>
          <p:cNvPicPr>
            <a:picLocks noChangeAspect="1" noChangeArrowheads="1"/>
          </p:cNvPicPr>
          <p:nvPr>
            <p:ph sz="half" idx="2"/>
          </p:nvPr>
        </p:nvPicPr>
        <p:blipFill>
          <a:blip r:embed="rId3" cstate="print"/>
          <a:srcRect/>
          <a:stretch>
            <a:fillRect/>
          </a:stretch>
        </p:blipFill>
        <p:spPr>
          <a:xfrm>
            <a:off x="5724525" y="1844675"/>
            <a:ext cx="2628900" cy="3960813"/>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1714"/>
                                        </p:tgtEl>
                                        <p:attrNameLst>
                                          <p:attrName>style.visibility</p:attrName>
                                        </p:attrNameLst>
                                      </p:cBhvr>
                                      <p:to>
                                        <p:strVal val="visible"/>
                                      </p:to>
                                    </p:set>
                                    <p:animEffect transition="in" filter="fade">
                                      <p:cBhvr>
                                        <p:cTn id="7" dur="2000"/>
                                        <p:tgtEl>
                                          <p:spTgt spid="37171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71715">
                                            <p:txEl>
                                              <p:pRg st="0" end="0"/>
                                            </p:txEl>
                                          </p:spTgt>
                                        </p:tgtEl>
                                        <p:attrNameLst>
                                          <p:attrName>style.visibility</p:attrName>
                                        </p:attrNameLst>
                                      </p:cBhvr>
                                      <p:to>
                                        <p:strVal val="visible"/>
                                      </p:to>
                                    </p:set>
                                    <p:animEffect transition="in" filter="fade">
                                      <p:cBhvr>
                                        <p:cTn id="11" dur="1000"/>
                                        <p:tgtEl>
                                          <p:spTgt spid="37171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71717"/>
                                        </p:tgtEl>
                                        <p:attrNameLst>
                                          <p:attrName>style.visibility</p:attrName>
                                        </p:attrNameLst>
                                      </p:cBhvr>
                                      <p:to>
                                        <p:strVal val="visible"/>
                                      </p:to>
                                    </p:set>
                                    <p:animEffect transition="in" filter="fade">
                                      <p:cBhvr>
                                        <p:cTn id="14" dur="2000"/>
                                        <p:tgtEl>
                                          <p:spTgt spid="371717"/>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371715">
                                            <p:txEl>
                                              <p:pRg st="1" end="1"/>
                                            </p:txEl>
                                          </p:spTgt>
                                        </p:tgtEl>
                                        <p:attrNameLst>
                                          <p:attrName>style.visibility</p:attrName>
                                        </p:attrNameLst>
                                      </p:cBhvr>
                                      <p:to>
                                        <p:strVal val="visible"/>
                                      </p:to>
                                    </p:set>
                                    <p:animEffect transition="in" filter="fade">
                                      <p:cBhvr>
                                        <p:cTn id="18" dur="1000"/>
                                        <p:tgtEl>
                                          <p:spTgt spid="371715">
                                            <p:txEl>
                                              <p:pRg st="1" end="1"/>
                                            </p:txEl>
                                          </p:spTgt>
                                        </p:tgtEl>
                                      </p:cBhvr>
                                    </p:animEffect>
                                  </p:childTnLst>
                                </p:cTn>
                              </p:par>
                            </p:childTnLst>
                          </p:cTn>
                        </p:par>
                        <p:par>
                          <p:cTn id="19" fill="hold">
                            <p:stCondLst>
                              <p:cond delay="5000"/>
                            </p:stCondLst>
                            <p:childTnLst>
                              <p:par>
                                <p:cTn id="20" presetID="10" presetClass="entr" presetSubtype="0" fill="hold" grpId="0" nodeType="afterEffect">
                                  <p:stCondLst>
                                    <p:cond delay="0"/>
                                  </p:stCondLst>
                                  <p:childTnLst>
                                    <p:set>
                                      <p:cBhvr>
                                        <p:cTn id="21" dur="1" fill="hold">
                                          <p:stCondLst>
                                            <p:cond delay="0"/>
                                          </p:stCondLst>
                                        </p:cTn>
                                        <p:tgtEl>
                                          <p:spTgt spid="371715">
                                            <p:txEl>
                                              <p:pRg st="2" end="2"/>
                                            </p:txEl>
                                          </p:spTgt>
                                        </p:tgtEl>
                                        <p:attrNameLst>
                                          <p:attrName>style.visibility</p:attrName>
                                        </p:attrNameLst>
                                      </p:cBhvr>
                                      <p:to>
                                        <p:strVal val="visible"/>
                                      </p:to>
                                    </p:set>
                                    <p:animEffect transition="in" filter="fade">
                                      <p:cBhvr>
                                        <p:cTn id="22" dur="1000"/>
                                        <p:tgtEl>
                                          <p:spTgt spid="371715">
                                            <p:txEl>
                                              <p:pRg st="2" end="2"/>
                                            </p:txEl>
                                          </p:spTgt>
                                        </p:tgtEl>
                                      </p:cBhvr>
                                    </p:animEffect>
                                  </p:childTnLst>
                                </p:cTn>
                              </p:par>
                            </p:childTnLst>
                          </p:cTn>
                        </p:par>
                        <p:par>
                          <p:cTn id="23" fill="hold">
                            <p:stCondLst>
                              <p:cond delay="6000"/>
                            </p:stCondLst>
                            <p:childTnLst>
                              <p:par>
                                <p:cTn id="24" presetID="10" presetClass="entr" presetSubtype="0" fill="hold" grpId="0" nodeType="afterEffect">
                                  <p:stCondLst>
                                    <p:cond delay="0"/>
                                  </p:stCondLst>
                                  <p:childTnLst>
                                    <p:set>
                                      <p:cBhvr>
                                        <p:cTn id="25" dur="1" fill="hold">
                                          <p:stCondLst>
                                            <p:cond delay="0"/>
                                          </p:stCondLst>
                                        </p:cTn>
                                        <p:tgtEl>
                                          <p:spTgt spid="371715">
                                            <p:txEl>
                                              <p:pRg st="3" end="3"/>
                                            </p:txEl>
                                          </p:spTgt>
                                        </p:tgtEl>
                                        <p:attrNameLst>
                                          <p:attrName>style.visibility</p:attrName>
                                        </p:attrNameLst>
                                      </p:cBhvr>
                                      <p:to>
                                        <p:strVal val="visible"/>
                                      </p:to>
                                    </p:set>
                                    <p:animEffect transition="in" filter="fade">
                                      <p:cBhvr>
                                        <p:cTn id="26" dur="1000"/>
                                        <p:tgtEl>
                                          <p:spTgt spid="37171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371716"/>
                                        </p:tgtEl>
                                        <p:attrNameLst>
                                          <p:attrName>style.visibility</p:attrName>
                                        </p:attrNameLst>
                                      </p:cBhvr>
                                      <p:to>
                                        <p:strVal val="visible"/>
                                      </p:to>
                                    </p:set>
                                    <p:animEffect transition="in" filter="dissolve">
                                      <p:cBhvr>
                                        <p:cTn id="31" dur="2000"/>
                                        <p:tgtEl>
                                          <p:spTgt spid="3717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14" grpId="0"/>
      <p:bldP spid="371715" grpId="0" build="p"/>
      <p:bldP spid="37171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pPr eaLnBrk="1" hangingPunct="1">
              <a:defRPr/>
            </a:pPr>
            <a:r>
              <a:rPr lang="tr-TR" sz="4000" b="1" smtClean="0">
                <a:solidFill>
                  <a:srgbClr val="FF3300"/>
                </a:solidFill>
              </a:rPr>
              <a:t>YÜKLENME YOĞUNLUĞU</a:t>
            </a:r>
            <a:r>
              <a:rPr lang="tr-TR" smtClean="0"/>
              <a:t> </a:t>
            </a:r>
          </a:p>
        </p:txBody>
      </p:sp>
      <p:sp>
        <p:nvSpPr>
          <p:cNvPr id="483331" name="Rectangle 3"/>
          <p:cNvSpPr>
            <a:spLocks noGrp="1" noChangeArrowheads="1"/>
          </p:cNvSpPr>
          <p:nvPr>
            <p:ph type="body" idx="1"/>
          </p:nvPr>
        </p:nvSpPr>
        <p:spPr>
          <a:xfrm>
            <a:off x="468313" y="1628775"/>
            <a:ext cx="8229600" cy="4895850"/>
          </a:xfrm>
        </p:spPr>
        <p:txBody>
          <a:bodyPr/>
          <a:lstStyle/>
          <a:p>
            <a:pPr eaLnBrk="1" hangingPunct="1">
              <a:defRPr/>
            </a:pPr>
            <a:r>
              <a:rPr lang="tr-TR" sz="2600" smtClean="0"/>
              <a:t>Yüklenme yoğunluğu her uyarının şiddeti, yani bir uyarım seviyesinde zaman birimi içerisindeki işle tanımlanır.</a:t>
            </a:r>
          </a:p>
          <a:p>
            <a:pPr eaLnBrk="1" hangingPunct="1">
              <a:defRPr/>
            </a:pPr>
            <a:endParaRPr lang="tr-TR" sz="2600" smtClean="0"/>
          </a:p>
          <a:p>
            <a:pPr eaLnBrk="1" hangingPunct="1">
              <a:defRPr/>
            </a:pPr>
            <a:r>
              <a:rPr lang="tr-TR" sz="2600" smtClean="0"/>
              <a:t>Motorik özelliklerin geliştirilmesi için yüklenme yoğunluğunun belirli bir sınır değere ulaşması gerekmektedir.</a:t>
            </a:r>
          </a:p>
          <a:p>
            <a:pPr eaLnBrk="1" hangingPunct="1">
              <a:defRPr/>
            </a:pPr>
            <a:endParaRPr lang="tr-TR" sz="2600" smtClean="0"/>
          </a:p>
          <a:p>
            <a:pPr eaLnBrk="1" hangingPunct="1">
              <a:defRPr/>
            </a:pPr>
            <a:r>
              <a:rPr lang="tr-TR" sz="2600" smtClean="0"/>
              <a:t>Yüklenme yoğunluğu hem gelişim hızını hem de uyum sürecini sağlamlaştırmada oldukça etkilidir.</a:t>
            </a:r>
            <a:r>
              <a:rPr lang="tr-TR" sz="300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3330"/>
                                        </p:tgtEl>
                                        <p:attrNameLst>
                                          <p:attrName>style.visibility</p:attrName>
                                        </p:attrNameLst>
                                      </p:cBhvr>
                                      <p:to>
                                        <p:strVal val="visible"/>
                                      </p:to>
                                    </p:set>
                                    <p:animEffect transition="in" filter="fade">
                                      <p:cBhvr>
                                        <p:cTn id="7" dur="2000"/>
                                        <p:tgtEl>
                                          <p:spTgt spid="4833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3331">
                                            <p:txEl>
                                              <p:pRg st="0" end="0"/>
                                            </p:txEl>
                                          </p:spTgt>
                                        </p:tgtEl>
                                        <p:attrNameLst>
                                          <p:attrName>style.visibility</p:attrName>
                                        </p:attrNameLst>
                                      </p:cBhvr>
                                      <p:to>
                                        <p:strVal val="visible"/>
                                      </p:to>
                                    </p:set>
                                    <p:animEffect transition="in" filter="fade">
                                      <p:cBhvr>
                                        <p:cTn id="12" dur="2000"/>
                                        <p:tgtEl>
                                          <p:spTgt spid="4833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3331">
                                            <p:txEl>
                                              <p:pRg st="2" end="2"/>
                                            </p:txEl>
                                          </p:spTgt>
                                        </p:tgtEl>
                                        <p:attrNameLst>
                                          <p:attrName>style.visibility</p:attrName>
                                        </p:attrNameLst>
                                      </p:cBhvr>
                                      <p:to>
                                        <p:strVal val="visible"/>
                                      </p:to>
                                    </p:set>
                                    <p:animEffect transition="in" filter="fade">
                                      <p:cBhvr>
                                        <p:cTn id="17" dur="2000"/>
                                        <p:tgtEl>
                                          <p:spTgt spid="4833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3331">
                                            <p:txEl>
                                              <p:pRg st="4" end="4"/>
                                            </p:txEl>
                                          </p:spTgt>
                                        </p:tgtEl>
                                        <p:attrNameLst>
                                          <p:attrName>style.visibility</p:attrName>
                                        </p:attrNameLst>
                                      </p:cBhvr>
                                      <p:to>
                                        <p:strVal val="visible"/>
                                      </p:to>
                                    </p:set>
                                    <p:animEffect transition="in" filter="fade">
                                      <p:cBhvr>
                                        <p:cTn id="22" dur="2000"/>
                                        <p:tgtEl>
                                          <p:spTgt spid="4833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3330" grpId="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pPr eaLnBrk="1" hangingPunct="1">
              <a:defRPr/>
            </a:pPr>
            <a:r>
              <a:rPr lang="tr-TR" smtClean="0">
                <a:solidFill>
                  <a:srgbClr val="FF3300"/>
                </a:solidFill>
              </a:rPr>
              <a:t>YÜKLENME ÖĞELERİ</a:t>
            </a:r>
          </a:p>
        </p:txBody>
      </p:sp>
      <p:sp>
        <p:nvSpPr>
          <p:cNvPr id="468995" name="Rectangle 3"/>
          <p:cNvSpPr>
            <a:spLocks noGrp="1" noChangeArrowheads="1"/>
          </p:cNvSpPr>
          <p:nvPr>
            <p:ph type="body" idx="1"/>
          </p:nvPr>
        </p:nvSpPr>
        <p:spPr>
          <a:xfrm>
            <a:off x="468313" y="2327275"/>
            <a:ext cx="7920037" cy="3765550"/>
          </a:xfrm>
        </p:spPr>
        <p:txBody>
          <a:bodyPr/>
          <a:lstStyle/>
          <a:p>
            <a:pPr eaLnBrk="1" hangingPunct="1">
              <a:defRPr/>
            </a:pPr>
            <a:r>
              <a:rPr lang="tr-TR" sz="2800" smtClean="0"/>
              <a:t>Yüklenme Yoğunluğu</a:t>
            </a:r>
          </a:p>
          <a:p>
            <a:pPr eaLnBrk="1" hangingPunct="1">
              <a:defRPr/>
            </a:pPr>
            <a:r>
              <a:rPr lang="tr-TR" sz="2800" smtClean="0"/>
              <a:t>Yüklenme Sıklığı</a:t>
            </a:r>
          </a:p>
          <a:p>
            <a:pPr eaLnBrk="1" hangingPunct="1">
              <a:defRPr/>
            </a:pPr>
            <a:r>
              <a:rPr lang="tr-TR" sz="2800" smtClean="0"/>
              <a:t>Yüklenme Süresi</a:t>
            </a:r>
          </a:p>
          <a:p>
            <a:pPr eaLnBrk="1" hangingPunct="1">
              <a:defRPr/>
            </a:pPr>
            <a:r>
              <a:rPr lang="tr-TR" sz="2800" smtClean="0"/>
              <a:t>Yüklenme Kapsamı</a:t>
            </a:r>
          </a:p>
        </p:txBody>
      </p:sp>
      <p:sp>
        <p:nvSpPr>
          <p:cNvPr id="468996" name="Oval 4"/>
          <p:cNvSpPr>
            <a:spLocks noChangeArrowheads="1"/>
          </p:cNvSpPr>
          <p:nvPr/>
        </p:nvSpPr>
        <p:spPr bwMode="auto">
          <a:xfrm>
            <a:off x="468313" y="2781300"/>
            <a:ext cx="4464050" cy="647700"/>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8994"/>
                                        </p:tgtEl>
                                        <p:attrNameLst>
                                          <p:attrName>style.visibility</p:attrName>
                                        </p:attrNameLst>
                                      </p:cBhvr>
                                      <p:to>
                                        <p:strVal val="visible"/>
                                      </p:to>
                                    </p:set>
                                    <p:animEffect transition="in" filter="fade">
                                      <p:cBhvr>
                                        <p:cTn id="7" dur="2000"/>
                                        <p:tgtEl>
                                          <p:spTgt spid="46899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8995">
                                            <p:txEl>
                                              <p:pRg st="0" end="0"/>
                                            </p:txEl>
                                          </p:spTgt>
                                        </p:tgtEl>
                                        <p:attrNameLst>
                                          <p:attrName>style.visibility</p:attrName>
                                        </p:attrNameLst>
                                      </p:cBhvr>
                                      <p:to>
                                        <p:strVal val="visible"/>
                                      </p:to>
                                    </p:set>
                                    <p:animEffect transition="in" filter="fade">
                                      <p:cBhvr>
                                        <p:cTn id="10" dur="1000"/>
                                        <p:tgtEl>
                                          <p:spTgt spid="46899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68995">
                                            <p:txEl>
                                              <p:pRg st="1" end="1"/>
                                            </p:txEl>
                                          </p:spTgt>
                                        </p:tgtEl>
                                        <p:attrNameLst>
                                          <p:attrName>style.visibility</p:attrName>
                                        </p:attrNameLst>
                                      </p:cBhvr>
                                      <p:to>
                                        <p:strVal val="visible"/>
                                      </p:to>
                                    </p:set>
                                    <p:animEffect transition="in" filter="fade">
                                      <p:cBhvr>
                                        <p:cTn id="13" dur="1000"/>
                                        <p:tgtEl>
                                          <p:spTgt spid="468995">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68995">
                                            <p:txEl>
                                              <p:pRg st="2" end="2"/>
                                            </p:txEl>
                                          </p:spTgt>
                                        </p:tgtEl>
                                        <p:attrNameLst>
                                          <p:attrName>style.visibility</p:attrName>
                                        </p:attrNameLst>
                                      </p:cBhvr>
                                      <p:to>
                                        <p:strVal val="visible"/>
                                      </p:to>
                                    </p:set>
                                    <p:animEffect transition="in" filter="fade">
                                      <p:cBhvr>
                                        <p:cTn id="16" dur="1000"/>
                                        <p:tgtEl>
                                          <p:spTgt spid="468995">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68995">
                                            <p:txEl>
                                              <p:pRg st="3" end="3"/>
                                            </p:txEl>
                                          </p:spTgt>
                                        </p:tgtEl>
                                        <p:attrNameLst>
                                          <p:attrName>style.visibility</p:attrName>
                                        </p:attrNameLst>
                                      </p:cBhvr>
                                      <p:to>
                                        <p:strVal val="visible"/>
                                      </p:to>
                                    </p:set>
                                    <p:animEffect transition="in" filter="fade">
                                      <p:cBhvr>
                                        <p:cTn id="19" dur="1000"/>
                                        <p:tgtEl>
                                          <p:spTgt spid="468995">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468996"/>
                                        </p:tgtEl>
                                        <p:attrNameLst>
                                          <p:attrName>style.visibility</p:attrName>
                                        </p:attrNameLst>
                                      </p:cBhvr>
                                      <p:to>
                                        <p:strVal val="visible"/>
                                      </p:to>
                                    </p:set>
                                    <p:animEffect transition="in" filter="dissolve">
                                      <p:cBhvr>
                                        <p:cTn id="24" dur="1000"/>
                                        <p:tgtEl>
                                          <p:spTgt spid="468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994" grpId="0"/>
      <p:bldP spid="468995" grpId="0" build="p"/>
      <p:bldP spid="46899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p:txBody>
          <a:bodyPr/>
          <a:lstStyle/>
          <a:p>
            <a:pPr eaLnBrk="1" hangingPunct="1">
              <a:defRPr/>
            </a:pPr>
            <a:r>
              <a:rPr lang="tr-TR" sz="3200" smtClean="0">
                <a:solidFill>
                  <a:srgbClr val="FF0000"/>
                </a:solidFill>
              </a:rPr>
              <a:t>Antrenman İle Geliştirilmesi Hedeflenen Özellikler</a:t>
            </a:r>
          </a:p>
        </p:txBody>
      </p:sp>
      <p:sp>
        <p:nvSpPr>
          <p:cNvPr id="306179" name="Rectangle 3"/>
          <p:cNvSpPr>
            <a:spLocks noGrp="1" noChangeArrowheads="1"/>
          </p:cNvSpPr>
          <p:nvPr>
            <p:ph type="body" sz="half" idx="1"/>
          </p:nvPr>
        </p:nvSpPr>
        <p:spPr>
          <a:xfrm>
            <a:off x="457200" y="1600200"/>
            <a:ext cx="7931150" cy="1900238"/>
          </a:xfrm>
        </p:spPr>
        <p:txBody>
          <a:bodyPr/>
          <a:lstStyle/>
          <a:p>
            <a:pPr eaLnBrk="1" hangingPunct="1">
              <a:lnSpc>
                <a:spcPct val="80000"/>
              </a:lnSpc>
              <a:defRPr/>
            </a:pPr>
            <a:r>
              <a:rPr lang="tr-TR" sz="2400" smtClean="0"/>
              <a:t>Kuvvet, dayanıklılık, sürat, hareketlilik ve beceri gibi kondisyonel özelliklerin düzeltilmesi ve geliştirilmesi</a:t>
            </a:r>
          </a:p>
          <a:p>
            <a:pPr eaLnBrk="1" hangingPunct="1">
              <a:lnSpc>
                <a:spcPct val="80000"/>
              </a:lnSpc>
              <a:defRPr/>
            </a:pPr>
            <a:endParaRPr lang="tr-TR" sz="2400" smtClean="0"/>
          </a:p>
          <a:p>
            <a:pPr eaLnBrk="1" hangingPunct="1">
              <a:lnSpc>
                <a:spcPct val="80000"/>
              </a:lnSpc>
              <a:defRPr/>
            </a:pPr>
            <a:r>
              <a:rPr lang="tr-TR" sz="2400" smtClean="0"/>
              <a:t>Teknik, taktik ve oyun anlayışı gibi özelliklerin düzeltilmesi ve geliştirilmesi</a:t>
            </a:r>
          </a:p>
          <a:p>
            <a:pPr eaLnBrk="1" hangingPunct="1">
              <a:lnSpc>
                <a:spcPct val="80000"/>
              </a:lnSpc>
              <a:defRPr/>
            </a:pPr>
            <a:endParaRPr lang="tr-TR" sz="2800" smtClean="0"/>
          </a:p>
        </p:txBody>
      </p:sp>
      <p:pic>
        <p:nvPicPr>
          <p:cNvPr id="306187" name="Picture 11" descr="Salo-clinic_sm_med"/>
          <p:cNvPicPr>
            <a:picLocks noChangeAspect="1" noChangeArrowheads="1"/>
          </p:cNvPicPr>
          <p:nvPr/>
        </p:nvPicPr>
        <p:blipFill>
          <a:blip r:embed="rId3" cstate="print"/>
          <a:srcRect/>
          <a:stretch>
            <a:fillRect/>
          </a:stretch>
        </p:blipFill>
        <p:spPr bwMode="auto">
          <a:xfrm>
            <a:off x="2411413" y="4221163"/>
            <a:ext cx="3887787" cy="21129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6178"/>
                                        </p:tgtEl>
                                        <p:attrNameLst>
                                          <p:attrName>style.visibility</p:attrName>
                                        </p:attrNameLst>
                                      </p:cBhvr>
                                      <p:to>
                                        <p:strVal val="visible"/>
                                      </p:to>
                                    </p:set>
                                    <p:animEffect transition="in" filter="fade">
                                      <p:cBhvr>
                                        <p:cTn id="7" dur="2000"/>
                                        <p:tgtEl>
                                          <p:spTgt spid="306178"/>
                                        </p:tgtEl>
                                      </p:cBhvr>
                                    </p:animEffect>
                                  </p:childTnLst>
                                </p:cTn>
                              </p:par>
                              <p:par>
                                <p:cTn id="8" presetID="10" presetClass="entr" presetSubtype="0" fill="hold" nodeType="withEffect">
                                  <p:stCondLst>
                                    <p:cond delay="0"/>
                                  </p:stCondLst>
                                  <p:childTnLst>
                                    <p:set>
                                      <p:cBhvr>
                                        <p:cTn id="9" dur="1" fill="hold">
                                          <p:stCondLst>
                                            <p:cond delay="0"/>
                                          </p:stCondLst>
                                        </p:cTn>
                                        <p:tgtEl>
                                          <p:spTgt spid="306187"/>
                                        </p:tgtEl>
                                        <p:attrNameLst>
                                          <p:attrName>style.visibility</p:attrName>
                                        </p:attrNameLst>
                                      </p:cBhvr>
                                      <p:to>
                                        <p:strVal val="visible"/>
                                      </p:to>
                                    </p:set>
                                    <p:animEffect transition="in" filter="fade">
                                      <p:cBhvr>
                                        <p:cTn id="10" dur="2000"/>
                                        <p:tgtEl>
                                          <p:spTgt spid="30618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06179">
                                            <p:txEl>
                                              <p:pRg st="0" end="0"/>
                                            </p:txEl>
                                          </p:spTgt>
                                        </p:tgtEl>
                                        <p:attrNameLst>
                                          <p:attrName>style.visibility</p:attrName>
                                        </p:attrNameLst>
                                      </p:cBhvr>
                                      <p:to>
                                        <p:strVal val="visible"/>
                                      </p:to>
                                    </p:set>
                                    <p:animEffect transition="in" filter="fade">
                                      <p:cBhvr>
                                        <p:cTn id="15" dur="2000"/>
                                        <p:tgtEl>
                                          <p:spTgt spid="306179">
                                            <p:txEl>
                                              <p:pRg st="0" end="0"/>
                                            </p:txEl>
                                          </p:spTgt>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06179">
                                            <p:txEl>
                                              <p:pRg st="2" end="2"/>
                                            </p:txEl>
                                          </p:spTgt>
                                        </p:tgtEl>
                                        <p:attrNameLst>
                                          <p:attrName>style.visibility</p:attrName>
                                        </p:attrNameLst>
                                      </p:cBhvr>
                                      <p:to>
                                        <p:strVal val="visible"/>
                                      </p:to>
                                    </p:set>
                                    <p:animEffect transition="in" filter="fade">
                                      <p:cBhvr>
                                        <p:cTn id="19" dur="2000"/>
                                        <p:tgtEl>
                                          <p:spTgt spid="306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2"/>
          <p:cNvSpPr>
            <a:spLocks noGrp="1" noChangeArrowheads="1"/>
          </p:cNvSpPr>
          <p:nvPr>
            <p:ph type="title"/>
          </p:nvPr>
        </p:nvSpPr>
        <p:spPr/>
        <p:txBody>
          <a:bodyPr/>
          <a:lstStyle/>
          <a:p>
            <a:pPr eaLnBrk="1" hangingPunct="1">
              <a:defRPr/>
            </a:pPr>
            <a:r>
              <a:rPr lang="tr-TR" b="1" smtClean="0">
                <a:solidFill>
                  <a:srgbClr val="FF3300"/>
                </a:solidFill>
              </a:rPr>
              <a:t>YÜKLENME SIKLIĞI</a:t>
            </a:r>
            <a:r>
              <a:rPr lang="tr-TR" smtClean="0"/>
              <a:t> </a:t>
            </a:r>
          </a:p>
        </p:txBody>
      </p:sp>
      <p:sp>
        <p:nvSpPr>
          <p:cNvPr id="485379" name="Rectangle 3"/>
          <p:cNvSpPr>
            <a:spLocks noGrp="1" noChangeArrowheads="1"/>
          </p:cNvSpPr>
          <p:nvPr>
            <p:ph type="body" idx="1"/>
          </p:nvPr>
        </p:nvSpPr>
        <p:spPr>
          <a:xfrm>
            <a:off x="395288" y="2060575"/>
            <a:ext cx="8229600" cy="4032250"/>
          </a:xfrm>
        </p:spPr>
        <p:txBody>
          <a:bodyPr/>
          <a:lstStyle/>
          <a:p>
            <a:pPr eaLnBrk="1" hangingPunct="1">
              <a:lnSpc>
                <a:spcPct val="90000"/>
              </a:lnSpc>
              <a:defRPr/>
            </a:pPr>
            <a:r>
              <a:rPr lang="tr-TR" sz="2200" smtClean="0"/>
              <a:t>Yüklenme sıklığı; bir antrenmandaki yüklenme ve dinlenme safhaları arasındaki zamansal ilişkidir. </a:t>
            </a:r>
          </a:p>
          <a:p>
            <a:pPr eaLnBrk="1" hangingPunct="1">
              <a:lnSpc>
                <a:spcPct val="90000"/>
              </a:lnSpc>
              <a:buFont typeface="Wingdings" pitchFamily="2" charset="2"/>
              <a:buNone/>
              <a:defRPr/>
            </a:pPr>
            <a:endParaRPr lang="tr-TR" sz="1200" smtClean="0"/>
          </a:p>
          <a:p>
            <a:pPr eaLnBrk="1" hangingPunct="1">
              <a:lnSpc>
                <a:spcPct val="90000"/>
              </a:lnSpc>
              <a:defRPr/>
            </a:pPr>
            <a:r>
              <a:rPr lang="tr-TR" sz="2200" smtClean="0"/>
              <a:t>Doğru ve bilinçli düzenlenmiş bir yüklenme sıklığı; yüklenmenin etkisini emniyete alır ve sporcunun, çalışmalarında zamansız bir bitkinliğe sürüklenmesini önler.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5378"/>
                                        </p:tgtEl>
                                        <p:attrNameLst>
                                          <p:attrName>style.visibility</p:attrName>
                                        </p:attrNameLst>
                                      </p:cBhvr>
                                      <p:to>
                                        <p:strVal val="visible"/>
                                      </p:to>
                                    </p:set>
                                    <p:animEffect transition="in" filter="fade">
                                      <p:cBhvr>
                                        <p:cTn id="7" dur="2000"/>
                                        <p:tgtEl>
                                          <p:spTgt spid="48537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85379">
                                            <p:txEl>
                                              <p:pRg st="0" end="0"/>
                                            </p:txEl>
                                          </p:spTgt>
                                        </p:tgtEl>
                                        <p:attrNameLst>
                                          <p:attrName>style.visibility</p:attrName>
                                        </p:attrNameLst>
                                      </p:cBhvr>
                                      <p:to>
                                        <p:strVal val="visible"/>
                                      </p:to>
                                    </p:set>
                                    <p:animEffect transition="in" filter="fade">
                                      <p:cBhvr>
                                        <p:cTn id="11" dur="2000"/>
                                        <p:tgtEl>
                                          <p:spTgt spid="485379">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85379">
                                            <p:txEl>
                                              <p:pRg st="2" end="2"/>
                                            </p:txEl>
                                          </p:spTgt>
                                        </p:tgtEl>
                                        <p:attrNameLst>
                                          <p:attrName>style.visibility</p:attrName>
                                        </p:attrNameLst>
                                      </p:cBhvr>
                                      <p:to>
                                        <p:strVal val="visible"/>
                                      </p:to>
                                    </p:set>
                                    <p:animEffect transition="in" filter="fade">
                                      <p:cBhvr>
                                        <p:cTn id="15" dur="2000"/>
                                        <p:tgtEl>
                                          <p:spTgt spid="4853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78" grpId="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pPr eaLnBrk="1" hangingPunct="1">
              <a:defRPr/>
            </a:pPr>
            <a:r>
              <a:rPr lang="tr-TR" smtClean="0">
                <a:solidFill>
                  <a:srgbClr val="FF3300"/>
                </a:solidFill>
              </a:rPr>
              <a:t>YÜKLENME ÖĞELERİ</a:t>
            </a:r>
          </a:p>
        </p:txBody>
      </p:sp>
      <p:sp>
        <p:nvSpPr>
          <p:cNvPr id="471043" name="Rectangle 3"/>
          <p:cNvSpPr>
            <a:spLocks noGrp="1" noChangeArrowheads="1"/>
          </p:cNvSpPr>
          <p:nvPr>
            <p:ph type="body" idx="1"/>
          </p:nvPr>
        </p:nvSpPr>
        <p:spPr>
          <a:xfrm>
            <a:off x="468313" y="2327275"/>
            <a:ext cx="7920037" cy="3765550"/>
          </a:xfrm>
        </p:spPr>
        <p:txBody>
          <a:bodyPr/>
          <a:lstStyle/>
          <a:p>
            <a:pPr eaLnBrk="1" hangingPunct="1">
              <a:defRPr/>
            </a:pPr>
            <a:r>
              <a:rPr lang="tr-TR" sz="2800" smtClean="0"/>
              <a:t>Yüklenme Yoğunluğu</a:t>
            </a:r>
          </a:p>
          <a:p>
            <a:pPr eaLnBrk="1" hangingPunct="1">
              <a:defRPr/>
            </a:pPr>
            <a:r>
              <a:rPr lang="tr-TR" sz="2800" smtClean="0"/>
              <a:t>Yüklenme Sıklığı</a:t>
            </a:r>
          </a:p>
          <a:p>
            <a:pPr eaLnBrk="1" hangingPunct="1">
              <a:defRPr/>
            </a:pPr>
            <a:r>
              <a:rPr lang="tr-TR" sz="2800" smtClean="0"/>
              <a:t>Yüklenme Süresi</a:t>
            </a:r>
          </a:p>
          <a:p>
            <a:pPr eaLnBrk="1" hangingPunct="1">
              <a:defRPr/>
            </a:pPr>
            <a:r>
              <a:rPr lang="tr-TR" sz="2800" smtClean="0"/>
              <a:t>Yüklenme Kapsamı</a:t>
            </a:r>
          </a:p>
        </p:txBody>
      </p:sp>
      <p:sp>
        <p:nvSpPr>
          <p:cNvPr id="471044" name="Oval 4"/>
          <p:cNvSpPr>
            <a:spLocks noChangeArrowheads="1"/>
          </p:cNvSpPr>
          <p:nvPr/>
        </p:nvSpPr>
        <p:spPr bwMode="auto">
          <a:xfrm>
            <a:off x="468313" y="3284538"/>
            <a:ext cx="4175125" cy="649287"/>
          </a:xfrm>
          <a:prstGeom prst="ellipse">
            <a:avLst/>
          </a:prstGeom>
          <a:noFill/>
          <a:ln w="28575">
            <a:solidFill>
              <a:srgbClr val="FF3300"/>
            </a:solidFill>
            <a:round/>
            <a:headEnd/>
            <a:tailEnd/>
          </a:ln>
        </p:spPr>
        <p:txBody>
          <a:bodyPr wrap="none" anchor="ctr"/>
          <a:lstStyle/>
          <a:p>
            <a:endParaRPr lang="tr-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1042"/>
                                        </p:tgtEl>
                                        <p:attrNameLst>
                                          <p:attrName>style.visibility</p:attrName>
                                        </p:attrNameLst>
                                      </p:cBhvr>
                                      <p:to>
                                        <p:strVal val="visible"/>
                                      </p:to>
                                    </p:set>
                                    <p:animEffect transition="in" filter="fade">
                                      <p:cBhvr>
                                        <p:cTn id="7" dur="2000"/>
                                        <p:tgtEl>
                                          <p:spTgt spid="4710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71043">
                                            <p:txEl>
                                              <p:pRg st="0" end="0"/>
                                            </p:txEl>
                                          </p:spTgt>
                                        </p:tgtEl>
                                        <p:attrNameLst>
                                          <p:attrName>style.visibility</p:attrName>
                                        </p:attrNameLst>
                                      </p:cBhvr>
                                      <p:to>
                                        <p:strVal val="visible"/>
                                      </p:to>
                                    </p:set>
                                    <p:animEffect transition="in" filter="fade">
                                      <p:cBhvr>
                                        <p:cTn id="10" dur="1000"/>
                                        <p:tgtEl>
                                          <p:spTgt spid="47104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1043">
                                            <p:txEl>
                                              <p:pRg st="1" end="1"/>
                                            </p:txEl>
                                          </p:spTgt>
                                        </p:tgtEl>
                                        <p:attrNameLst>
                                          <p:attrName>style.visibility</p:attrName>
                                        </p:attrNameLst>
                                      </p:cBhvr>
                                      <p:to>
                                        <p:strVal val="visible"/>
                                      </p:to>
                                    </p:set>
                                    <p:animEffect transition="in" filter="fade">
                                      <p:cBhvr>
                                        <p:cTn id="13" dur="1000"/>
                                        <p:tgtEl>
                                          <p:spTgt spid="471043">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71043">
                                            <p:txEl>
                                              <p:pRg st="2" end="2"/>
                                            </p:txEl>
                                          </p:spTgt>
                                        </p:tgtEl>
                                        <p:attrNameLst>
                                          <p:attrName>style.visibility</p:attrName>
                                        </p:attrNameLst>
                                      </p:cBhvr>
                                      <p:to>
                                        <p:strVal val="visible"/>
                                      </p:to>
                                    </p:set>
                                    <p:animEffect transition="in" filter="fade">
                                      <p:cBhvr>
                                        <p:cTn id="16" dur="1000"/>
                                        <p:tgtEl>
                                          <p:spTgt spid="471043">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71043">
                                            <p:txEl>
                                              <p:pRg st="3" end="3"/>
                                            </p:txEl>
                                          </p:spTgt>
                                        </p:tgtEl>
                                        <p:attrNameLst>
                                          <p:attrName>style.visibility</p:attrName>
                                        </p:attrNameLst>
                                      </p:cBhvr>
                                      <p:to>
                                        <p:strVal val="visible"/>
                                      </p:to>
                                    </p:set>
                                    <p:animEffect transition="in" filter="fade">
                                      <p:cBhvr>
                                        <p:cTn id="19" dur="1000"/>
                                        <p:tgtEl>
                                          <p:spTgt spid="471043">
                                            <p:txEl>
                                              <p:pRg st="3" end="3"/>
                                            </p:txEl>
                                          </p:spTgt>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71044"/>
                                        </p:tgtEl>
                                        <p:attrNameLst>
                                          <p:attrName>style.visibility</p:attrName>
                                        </p:attrNameLst>
                                      </p:cBhvr>
                                      <p:to>
                                        <p:strVal val="visible"/>
                                      </p:to>
                                    </p:set>
                                    <p:animEffect transition="in" filter="dissolve">
                                      <p:cBhvr>
                                        <p:cTn id="23" dur="1000"/>
                                        <p:tgtEl>
                                          <p:spTgt spid="4710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42" grpId="0"/>
      <p:bldP spid="471043" grpId="0" build="p"/>
      <p:bldP spid="47104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pPr eaLnBrk="1" hangingPunct="1">
              <a:defRPr/>
            </a:pPr>
            <a:r>
              <a:rPr lang="tr-TR" b="1" smtClean="0">
                <a:solidFill>
                  <a:srgbClr val="FF3300"/>
                </a:solidFill>
              </a:rPr>
              <a:t>YÜKLENME SÜRESİ</a:t>
            </a:r>
            <a:r>
              <a:rPr lang="tr-TR" smtClean="0"/>
              <a:t> </a:t>
            </a:r>
          </a:p>
        </p:txBody>
      </p:sp>
      <p:sp>
        <p:nvSpPr>
          <p:cNvPr id="487427" name="Rectangle 3"/>
          <p:cNvSpPr>
            <a:spLocks noGrp="1" noChangeArrowheads="1"/>
          </p:cNvSpPr>
          <p:nvPr>
            <p:ph type="body" idx="1"/>
          </p:nvPr>
        </p:nvSpPr>
        <p:spPr>
          <a:xfrm>
            <a:off x="395288" y="2133600"/>
            <a:ext cx="8229600" cy="4491038"/>
          </a:xfrm>
        </p:spPr>
        <p:txBody>
          <a:bodyPr/>
          <a:lstStyle/>
          <a:p>
            <a:pPr eaLnBrk="1" hangingPunct="1">
              <a:defRPr/>
            </a:pPr>
            <a:r>
              <a:rPr lang="tr-TR" sz="2400" smtClean="0"/>
              <a:t>Bir yüklenme ve yüklenme serisinin etkinlik süresini; yüklenme süresi yüklenmenin diğer öğeleri ile beraber etkiler ve yönlendirir. </a:t>
            </a:r>
          </a:p>
          <a:p>
            <a:pPr eaLnBrk="1" hangingPunct="1">
              <a:defRPr/>
            </a:pPr>
            <a:endParaRPr lang="tr-TR" sz="2400" smtClean="0"/>
          </a:p>
          <a:p>
            <a:pPr eaLnBrk="1" hangingPunct="1">
              <a:defRPr/>
            </a:pPr>
            <a:r>
              <a:rPr lang="tr-TR" sz="2400" smtClean="0"/>
              <a:t>Yüklenme süresi geliştirilmek istenilen özelliğe göre değişiklik gösterir.</a:t>
            </a:r>
            <a:endParaRPr lang="tr-TR" sz="22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7426"/>
                                        </p:tgtEl>
                                        <p:attrNameLst>
                                          <p:attrName>style.visibility</p:attrName>
                                        </p:attrNameLst>
                                      </p:cBhvr>
                                      <p:to>
                                        <p:strVal val="visible"/>
                                      </p:to>
                                    </p:set>
                                    <p:animEffect transition="in" filter="fade">
                                      <p:cBhvr>
                                        <p:cTn id="7" dur="2000"/>
                                        <p:tgtEl>
                                          <p:spTgt spid="48742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87427">
                                            <p:txEl>
                                              <p:pRg st="0" end="0"/>
                                            </p:txEl>
                                          </p:spTgt>
                                        </p:tgtEl>
                                        <p:attrNameLst>
                                          <p:attrName>style.visibility</p:attrName>
                                        </p:attrNameLst>
                                      </p:cBhvr>
                                      <p:to>
                                        <p:strVal val="visible"/>
                                      </p:to>
                                    </p:set>
                                    <p:animEffect transition="in" filter="fade">
                                      <p:cBhvr>
                                        <p:cTn id="11" dur="2000"/>
                                        <p:tgtEl>
                                          <p:spTgt spid="487427">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87427">
                                            <p:txEl>
                                              <p:pRg st="2" end="2"/>
                                            </p:txEl>
                                          </p:spTgt>
                                        </p:tgtEl>
                                        <p:attrNameLst>
                                          <p:attrName>style.visibility</p:attrName>
                                        </p:attrNameLst>
                                      </p:cBhvr>
                                      <p:to>
                                        <p:strVal val="visible"/>
                                      </p:to>
                                    </p:set>
                                    <p:animEffect transition="in" filter="fade">
                                      <p:cBhvr>
                                        <p:cTn id="15" dur="2000"/>
                                        <p:tgtEl>
                                          <p:spTgt spid="4874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6" grpId="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3090" name="Rectangle 2"/>
          <p:cNvSpPr>
            <a:spLocks noGrp="1" noChangeArrowheads="1"/>
          </p:cNvSpPr>
          <p:nvPr>
            <p:ph type="title"/>
          </p:nvPr>
        </p:nvSpPr>
        <p:spPr/>
        <p:txBody>
          <a:bodyPr/>
          <a:lstStyle/>
          <a:p>
            <a:pPr eaLnBrk="1" hangingPunct="1">
              <a:defRPr/>
            </a:pPr>
            <a:r>
              <a:rPr lang="tr-TR" smtClean="0">
                <a:solidFill>
                  <a:srgbClr val="FF3300"/>
                </a:solidFill>
              </a:rPr>
              <a:t>YÜKLENME ÖĞELERİ</a:t>
            </a:r>
          </a:p>
        </p:txBody>
      </p:sp>
      <p:sp>
        <p:nvSpPr>
          <p:cNvPr id="473091" name="Rectangle 3"/>
          <p:cNvSpPr>
            <a:spLocks noGrp="1" noChangeArrowheads="1"/>
          </p:cNvSpPr>
          <p:nvPr>
            <p:ph type="body" sz="half" idx="1"/>
          </p:nvPr>
        </p:nvSpPr>
        <p:spPr>
          <a:xfrm>
            <a:off x="611188" y="1989138"/>
            <a:ext cx="7127875" cy="4679950"/>
          </a:xfrm>
        </p:spPr>
        <p:txBody>
          <a:bodyPr/>
          <a:lstStyle/>
          <a:p>
            <a:pPr eaLnBrk="1" hangingPunct="1">
              <a:defRPr/>
            </a:pPr>
            <a:r>
              <a:rPr lang="tr-TR" smtClean="0"/>
              <a:t>Yüklenme Yoğunluğu</a:t>
            </a:r>
          </a:p>
          <a:p>
            <a:pPr eaLnBrk="1" hangingPunct="1">
              <a:defRPr/>
            </a:pPr>
            <a:r>
              <a:rPr lang="tr-TR" smtClean="0"/>
              <a:t>Yüklenme Sıklığı</a:t>
            </a:r>
          </a:p>
          <a:p>
            <a:pPr eaLnBrk="1" hangingPunct="1">
              <a:defRPr/>
            </a:pPr>
            <a:r>
              <a:rPr lang="tr-TR" smtClean="0"/>
              <a:t>Yüklenme Süresi</a:t>
            </a:r>
          </a:p>
          <a:p>
            <a:pPr eaLnBrk="1" hangingPunct="1">
              <a:defRPr/>
            </a:pPr>
            <a:r>
              <a:rPr lang="tr-TR" smtClean="0"/>
              <a:t>Yüklenme Kapsamı</a:t>
            </a:r>
          </a:p>
        </p:txBody>
      </p:sp>
      <p:sp>
        <p:nvSpPr>
          <p:cNvPr id="473092" name="Oval 4"/>
          <p:cNvSpPr>
            <a:spLocks noChangeArrowheads="1"/>
          </p:cNvSpPr>
          <p:nvPr/>
        </p:nvSpPr>
        <p:spPr bwMode="auto">
          <a:xfrm>
            <a:off x="539750" y="3716338"/>
            <a:ext cx="4608513" cy="647700"/>
          </a:xfrm>
          <a:prstGeom prst="ellipse">
            <a:avLst/>
          </a:prstGeom>
          <a:noFill/>
          <a:ln w="28575">
            <a:solidFill>
              <a:srgbClr val="FF3300"/>
            </a:solidFill>
            <a:round/>
            <a:headEnd/>
            <a:tailEnd/>
          </a:ln>
        </p:spPr>
        <p:txBody>
          <a:bodyPr wrap="none" anchor="ctr"/>
          <a:lstStyle/>
          <a:p>
            <a:endParaRPr lang="tr-TR"/>
          </a:p>
        </p:txBody>
      </p:sp>
      <p:pic>
        <p:nvPicPr>
          <p:cNvPr id="473095" name="Picture 7" descr="isolated_dumbell_W_med"/>
          <p:cNvPicPr>
            <a:picLocks noChangeAspect="1" noChangeArrowheads="1"/>
          </p:cNvPicPr>
          <p:nvPr>
            <p:ph sz="half" idx="2"/>
          </p:nvPr>
        </p:nvPicPr>
        <p:blipFill>
          <a:blip r:embed="rId3" cstate="print"/>
          <a:srcRect/>
          <a:stretch>
            <a:fillRect/>
          </a:stretch>
        </p:blipFill>
        <p:spPr>
          <a:xfrm>
            <a:off x="5724525" y="2133600"/>
            <a:ext cx="3059113" cy="252412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3090"/>
                                        </p:tgtEl>
                                        <p:attrNameLst>
                                          <p:attrName>style.visibility</p:attrName>
                                        </p:attrNameLst>
                                      </p:cBhvr>
                                      <p:to>
                                        <p:strVal val="visible"/>
                                      </p:to>
                                    </p:set>
                                    <p:animEffect transition="in" filter="fade">
                                      <p:cBhvr>
                                        <p:cTn id="7" dur="2000"/>
                                        <p:tgtEl>
                                          <p:spTgt spid="473090"/>
                                        </p:tgtEl>
                                      </p:cBhvr>
                                    </p:animEffect>
                                  </p:childTnLst>
                                </p:cTn>
                              </p:par>
                              <p:par>
                                <p:cTn id="8" presetID="10" presetClass="entr" presetSubtype="0" fill="hold" nodeType="withEffect">
                                  <p:stCondLst>
                                    <p:cond delay="0"/>
                                  </p:stCondLst>
                                  <p:childTnLst>
                                    <p:set>
                                      <p:cBhvr>
                                        <p:cTn id="9" dur="1" fill="hold">
                                          <p:stCondLst>
                                            <p:cond delay="0"/>
                                          </p:stCondLst>
                                        </p:cTn>
                                        <p:tgtEl>
                                          <p:spTgt spid="473095"/>
                                        </p:tgtEl>
                                        <p:attrNameLst>
                                          <p:attrName>style.visibility</p:attrName>
                                        </p:attrNameLst>
                                      </p:cBhvr>
                                      <p:to>
                                        <p:strVal val="visible"/>
                                      </p:to>
                                    </p:set>
                                    <p:animEffect transition="in" filter="fade">
                                      <p:cBhvr>
                                        <p:cTn id="10" dur="2000"/>
                                        <p:tgtEl>
                                          <p:spTgt spid="47309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73091">
                                            <p:txEl>
                                              <p:pRg st="0" end="0"/>
                                            </p:txEl>
                                          </p:spTgt>
                                        </p:tgtEl>
                                        <p:attrNameLst>
                                          <p:attrName>style.visibility</p:attrName>
                                        </p:attrNameLst>
                                      </p:cBhvr>
                                      <p:to>
                                        <p:strVal val="visible"/>
                                      </p:to>
                                    </p:set>
                                    <p:animEffect transition="in" filter="fade">
                                      <p:cBhvr>
                                        <p:cTn id="13" dur="1000"/>
                                        <p:tgtEl>
                                          <p:spTgt spid="473091">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73091">
                                            <p:txEl>
                                              <p:pRg st="1" end="1"/>
                                            </p:txEl>
                                          </p:spTgt>
                                        </p:tgtEl>
                                        <p:attrNameLst>
                                          <p:attrName>style.visibility</p:attrName>
                                        </p:attrNameLst>
                                      </p:cBhvr>
                                      <p:to>
                                        <p:strVal val="visible"/>
                                      </p:to>
                                    </p:set>
                                    <p:animEffect transition="in" filter="fade">
                                      <p:cBhvr>
                                        <p:cTn id="16" dur="1000"/>
                                        <p:tgtEl>
                                          <p:spTgt spid="473091">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73091">
                                            <p:txEl>
                                              <p:pRg st="2" end="2"/>
                                            </p:txEl>
                                          </p:spTgt>
                                        </p:tgtEl>
                                        <p:attrNameLst>
                                          <p:attrName>style.visibility</p:attrName>
                                        </p:attrNameLst>
                                      </p:cBhvr>
                                      <p:to>
                                        <p:strVal val="visible"/>
                                      </p:to>
                                    </p:set>
                                    <p:animEffect transition="in" filter="fade">
                                      <p:cBhvr>
                                        <p:cTn id="19" dur="1000"/>
                                        <p:tgtEl>
                                          <p:spTgt spid="473091">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73091">
                                            <p:txEl>
                                              <p:pRg st="3" end="3"/>
                                            </p:txEl>
                                          </p:spTgt>
                                        </p:tgtEl>
                                        <p:attrNameLst>
                                          <p:attrName>style.visibility</p:attrName>
                                        </p:attrNameLst>
                                      </p:cBhvr>
                                      <p:to>
                                        <p:strVal val="visible"/>
                                      </p:to>
                                    </p:set>
                                    <p:animEffect transition="in" filter="fade">
                                      <p:cBhvr>
                                        <p:cTn id="22" dur="1000"/>
                                        <p:tgtEl>
                                          <p:spTgt spid="473091">
                                            <p:txEl>
                                              <p:pRg st="3" end="3"/>
                                            </p:txEl>
                                          </p:spTgt>
                                        </p:tgtEl>
                                      </p:cBhvr>
                                    </p:animEffect>
                                  </p:childTnLst>
                                </p:cTn>
                              </p:par>
                            </p:childTnLst>
                          </p:cTn>
                        </p:par>
                        <p:par>
                          <p:cTn id="23" fill="hold">
                            <p:stCondLst>
                              <p:cond delay="2000"/>
                            </p:stCondLst>
                            <p:childTnLst>
                              <p:par>
                                <p:cTn id="24" presetID="9" presetClass="entr" presetSubtype="0" fill="hold" grpId="0" nodeType="afterEffect">
                                  <p:stCondLst>
                                    <p:cond delay="0"/>
                                  </p:stCondLst>
                                  <p:childTnLst>
                                    <p:set>
                                      <p:cBhvr>
                                        <p:cTn id="25" dur="1" fill="hold">
                                          <p:stCondLst>
                                            <p:cond delay="0"/>
                                          </p:stCondLst>
                                        </p:cTn>
                                        <p:tgtEl>
                                          <p:spTgt spid="473092"/>
                                        </p:tgtEl>
                                        <p:attrNameLst>
                                          <p:attrName>style.visibility</p:attrName>
                                        </p:attrNameLst>
                                      </p:cBhvr>
                                      <p:to>
                                        <p:strVal val="visible"/>
                                      </p:to>
                                    </p:set>
                                    <p:animEffect transition="in" filter="dissolve">
                                      <p:cBhvr>
                                        <p:cTn id="26" dur="1000"/>
                                        <p:tgtEl>
                                          <p:spTgt spid="473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0" grpId="0"/>
      <p:bldP spid="473091" grpId="0" build="p"/>
      <p:bldP spid="47309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Grp="1" noChangeArrowheads="1"/>
          </p:cNvSpPr>
          <p:nvPr>
            <p:ph type="title"/>
          </p:nvPr>
        </p:nvSpPr>
        <p:spPr/>
        <p:txBody>
          <a:bodyPr/>
          <a:lstStyle/>
          <a:p>
            <a:pPr eaLnBrk="1" hangingPunct="1">
              <a:defRPr/>
            </a:pPr>
            <a:r>
              <a:rPr lang="tr-TR" sz="4000" b="1" smtClean="0">
                <a:solidFill>
                  <a:srgbClr val="FF3300"/>
                </a:solidFill>
              </a:rPr>
              <a:t>YÜKLENME KAPSAMI</a:t>
            </a:r>
            <a:r>
              <a:rPr lang="tr-TR" smtClean="0"/>
              <a:t> </a:t>
            </a:r>
          </a:p>
        </p:txBody>
      </p:sp>
      <p:sp>
        <p:nvSpPr>
          <p:cNvPr id="489475" name="Rectangle 3"/>
          <p:cNvSpPr>
            <a:spLocks noGrp="1" noChangeArrowheads="1"/>
          </p:cNvSpPr>
          <p:nvPr>
            <p:ph type="body" sz="half" idx="1"/>
          </p:nvPr>
        </p:nvSpPr>
        <p:spPr>
          <a:xfrm>
            <a:off x="457200" y="1600200"/>
            <a:ext cx="8218488" cy="4565650"/>
          </a:xfrm>
        </p:spPr>
        <p:txBody>
          <a:bodyPr/>
          <a:lstStyle/>
          <a:p>
            <a:pPr eaLnBrk="1" hangingPunct="1">
              <a:defRPr/>
            </a:pPr>
            <a:r>
              <a:rPr lang="tr-TR" sz="2000" smtClean="0"/>
              <a:t>Yüklenme kapsamı; bir antrenmandaki tüm yüklenmelerin süresini ve tekrarını içerir. Koşu sporlarında kilometre, kuvvet çalışmalarında da  alıştırmaların tekrar sayısı, kaldırılan ağırlıkların toplamı yüklenme kapsamını oluşturur.</a:t>
            </a:r>
          </a:p>
          <a:p>
            <a:pPr eaLnBrk="1" hangingPunct="1">
              <a:defRPr/>
            </a:pPr>
            <a:endParaRPr lang="tr-TR" sz="2000" smtClean="0"/>
          </a:p>
          <a:p>
            <a:pPr eaLnBrk="1" hangingPunct="1">
              <a:defRPr/>
            </a:pPr>
            <a:r>
              <a:rPr lang="tr-TR" sz="2000" smtClean="0"/>
              <a:t>Bir yüklenme; uygun yüklenme kapsamında yapılırsa, istenilen etkili yoğunluğa ulaşabiliriz. </a:t>
            </a:r>
          </a:p>
        </p:txBody>
      </p:sp>
      <p:pic>
        <p:nvPicPr>
          <p:cNvPr id="489476" name="Picture 4" descr="PIC2_L"/>
          <p:cNvPicPr>
            <a:picLocks noChangeAspect="1" noChangeArrowheads="1"/>
          </p:cNvPicPr>
          <p:nvPr>
            <p:ph sz="half" idx="2"/>
          </p:nvPr>
        </p:nvPicPr>
        <p:blipFill>
          <a:blip r:embed="rId3" cstate="print"/>
          <a:srcRect/>
          <a:stretch>
            <a:fillRect/>
          </a:stretch>
        </p:blipFill>
        <p:spPr>
          <a:xfrm>
            <a:off x="2771775" y="4149725"/>
            <a:ext cx="3384550" cy="2541588"/>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9474"/>
                                        </p:tgtEl>
                                        <p:attrNameLst>
                                          <p:attrName>style.visibility</p:attrName>
                                        </p:attrNameLst>
                                      </p:cBhvr>
                                      <p:to>
                                        <p:strVal val="visible"/>
                                      </p:to>
                                    </p:set>
                                    <p:animEffect transition="in" filter="fade">
                                      <p:cBhvr>
                                        <p:cTn id="7" dur="2000"/>
                                        <p:tgtEl>
                                          <p:spTgt spid="489474"/>
                                        </p:tgtEl>
                                      </p:cBhvr>
                                    </p:animEffect>
                                  </p:childTnLst>
                                </p:cTn>
                              </p:par>
                              <p:par>
                                <p:cTn id="8" presetID="10" presetClass="entr" presetSubtype="0" fill="hold" nodeType="withEffect">
                                  <p:stCondLst>
                                    <p:cond delay="0"/>
                                  </p:stCondLst>
                                  <p:childTnLst>
                                    <p:set>
                                      <p:cBhvr>
                                        <p:cTn id="9" dur="1" fill="hold">
                                          <p:stCondLst>
                                            <p:cond delay="0"/>
                                          </p:stCondLst>
                                        </p:cTn>
                                        <p:tgtEl>
                                          <p:spTgt spid="489476"/>
                                        </p:tgtEl>
                                        <p:attrNameLst>
                                          <p:attrName>style.visibility</p:attrName>
                                        </p:attrNameLst>
                                      </p:cBhvr>
                                      <p:to>
                                        <p:strVal val="visible"/>
                                      </p:to>
                                    </p:set>
                                    <p:animEffect transition="in" filter="fade">
                                      <p:cBhvr>
                                        <p:cTn id="10" dur="2000"/>
                                        <p:tgtEl>
                                          <p:spTgt spid="489476"/>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489475">
                                            <p:txEl>
                                              <p:pRg st="0" end="0"/>
                                            </p:txEl>
                                          </p:spTgt>
                                        </p:tgtEl>
                                        <p:attrNameLst>
                                          <p:attrName>style.visibility</p:attrName>
                                        </p:attrNameLst>
                                      </p:cBhvr>
                                      <p:to>
                                        <p:strVal val="visible"/>
                                      </p:to>
                                    </p:set>
                                    <p:animEffect transition="in" filter="fade">
                                      <p:cBhvr>
                                        <p:cTn id="14" dur="2000"/>
                                        <p:tgtEl>
                                          <p:spTgt spid="489475">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489475">
                                            <p:txEl>
                                              <p:pRg st="2" end="2"/>
                                            </p:txEl>
                                          </p:spTgt>
                                        </p:tgtEl>
                                        <p:attrNameLst>
                                          <p:attrName>style.visibility</p:attrName>
                                        </p:attrNameLst>
                                      </p:cBhvr>
                                      <p:to>
                                        <p:strVal val="visible"/>
                                      </p:to>
                                    </p:set>
                                    <p:animEffect transition="in" filter="fade">
                                      <p:cBhvr>
                                        <p:cTn id="18" dur="2000"/>
                                        <p:tgtEl>
                                          <p:spTgt spid="4894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474" grpId="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p:txBody>
          <a:bodyPr/>
          <a:lstStyle/>
          <a:p>
            <a:pPr eaLnBrk="1" hangingPunct="1">
              <a:defRPr/>
            </a:pPr>
            <a:r>
              <a:rPr lang="tr-TR" smtClean="0">
                <a:solidFill>
                  <a:srgbClr val="FF0000"/>
                </a:solidFill>
              </a:rPr>
              <a:t>GENEL YÜKLENME İLKELERİ</a:t>
            </a:r>
          </a:p>
        </p:txBody>
      </p:sp>
      <p:sp>
        <p:nvSpPr>
          <p:cNvPr id="507907" name="Rectangle 3"/>
          <p:cNvSpPr>
            <a:spLocks noGrp="1" noChangeArrowheads="1"/>
          </p:cNvSpPr>
          <p:nvPr>
            <p:ph type="body" idx="1"/>
          </p:nvPr>
        </p:nvSpPr>
        <p:spPr/>
        <p:txBody>
          <a:bodyPr/>
          <a:lstStyle/>
          <a:p>
            <a:pPr algn="ctr" eaLnBrk="1" hangingPunct="1">
              <a:buFont typeface="Wingdings" pitchFamily="2" charset="2"/>
              <a:buNone/>
              <a:defRPr/>
            </a:pPr>
            <a:r>
              <a:rPr lang="tr-TR" smtClean="0"/>
              <a:t>“</a:t>
            </a:r>
            <a:r>
              <a:rPr lang="tr-TR" smtClean="0">
                <a:solidFill>
                  <a:srgbClr val="FFFF00"/>
                </a:solidFill>
              </a:rPr>
              <a:t>Harre</a:t>
            </a:r>
            <a:r>
              <a:rPr lang="tr-TR" smtClean="0"/>
              <a:t>” antrenmanda uygulanan yüklenme ilkelerini 3 kısıma ayırmıştır.</a:t>
            </a:r>
          </a:p>
          <a:p>
            <a:pPr algn="ctr" eaLnBrk="1" hangingPunct="1">
              <a:buFont typeface="Wingdings" pitchFamily="2" charset="2"/>
              <a:buNone/>
              <a:defRPr/>
            </a:pPr>
            <a:endParaRPr lang="tr-TR" smtClean="0"/>
          </a:p>
          <a:p>
            <a:pPr algn="just" eaLnBrk="1" hangingPunct="1">
              <a:buFont typeface="Wingdings" pitchFamily="2" charset="2"/>
              <a:buNone/>
              <a:defRPr/>
            </a:pPr>
            <a:r>
              <a:rPr lang="tr-TR" smtClean="0"/>
              <a:t>I. Bireysel Yüklenme</a:t>
            </a:r>
          </a:p>
          <a:p>
            <a:pPr algn="just" eaLnBrk="1" hangingPunct="1">
              <a:buFont typeface="Wingdings" pitchFamily="2" charset="2"/>
              <a:buNone/>
              <a:defRPr/>
            </a:pPr>
            <a:r>
              <a:rPr lang="tr-TR" smtClean="0"/>
              <a:t>II. Yıl Boyunca Yüklenme</a:t>
            </a:r>
          </a:p>
          <a:p>
            <a:pPr algn="just" eaLnBrk="1" hangingPunct="1">
              <a:buFont typeface="Wingdings" pitchFamily="2" charset="2"/>
              <a:buNone/>
              <a:defRPr/>
            </a:pPr>
            <a:r>
              <a:rPr lang="tr-TR" smtClean="0"/>
              <a:t>III. Sınırsal Yüklenme</a:t>
            </a:r>
          </a:p>
        </p:txBody>
      </p:sp>
      <p:sp>
        <p:nvSpPr>
          <p:cNvPr id="507908" name="Oval 4"/>
          <p:cNvSpPr>
            <a:spLocks noChangeArrowheads="1"/>
          </p:cNvSpPr>
          <p:nvPr/>
        </p:nvSpPr>
        <p:spPr bwMode="auto">
          <a:xfrm>
            <a:off x="395288" y="3644900"/>
            <a:ext cx="4681537" cy="792163"/>
          </a:xfrm>
          <a:prstGeom prst="ellipse">
            <a:avLst/>
          </a:prstGeom>
          <a:noFill/>
          <a:ln w="28575">
            <a:solidFill>
              <a:srgbClr val="FF0000"/>
            </a:solidFill>
            <a:round/>
            <a:headEnd/>
            <a:tailEnd/>
          </a:ln>
        </p:spPr>
        <p:txBody>
          <a:bodyPr wrap="none" anchor="ctr"/>
          <a:lstStyle/>
          <a:p>
            <a:endParaRPr lang="tr-TR"/>
          </a:p>
        </p:txBody>
      </p:sp>
      <p:sp>
        <p:nvSpPr>
          <p:cNvPr id="507909" name="Text Box 5"/>
          <p:cNvSpPr txBox="1">
            <a:spLocks noChangeArrowheads="1"/>
          </p:cNvSpPr>
          <p:nvPr/>
        </p:nvSpPr>
        <p:spPr bwMode="auto">
          <a:xfrm>
            <a:off x="395288" y="1484313"/>
            <a:ext cx="8518525" cy="5122862"/>
          </a:xfrm>
          <a:prstGeom prst="rect">
            <a:avLst/>
          </a:prstGeom>
          <a:noFill/>
          <a:ln w="9525">
            <a:noFill/>
            <a:miter lim="800000"/>
            <a:headEnd/>
            <a:tailEnd/>
          </a:ln>
        </p:spPr>
        <p:txBody>
          <a:bodyPr>
            <a:spAutoFit/>
          </a:bodyPr>
          <a:lstStyle/>
          <a:p>
            <a:pPr algn="ctr"/>
            <a:endParaRPr lang="tr-TR" b="1"/>
          </a:p>
          <a:p>
            <a:pPr algn="ctr"/>
            <a:r>
              <a:rPr lang="tr-TR" b="1"/>
              <a:t>Organizmanın fiziki ve fizyolojik tarzda yüksek yüklenmelere uyum sağlaması her sporcuda değişiktir.</a:t>
            </a:r>
          </a:p>
          <a:p>
            <a:endParaRPr lang="tr-TR" b="1"/>
          </a:p>
          <a:p>
            <a:endParaRPr lang="tr-TR" b="1"/>
          </a:p>
          <a:p>
            <a:pPr algn="ctr"/>
            <a:r>
              <a:rPr lang="tr-TR" sz="2000" b="1">
                <a:solidFill>
                  <a:srgbClr val="FFFF00"/>
                </a:solidFill>
              </a:rPr>
              <a:t>Yüklenme Yeteneğine Etki Eden Faktörler:</a:t>
            </a:r>
          </a:p>
          <a:p>
            <a:pPr algn="ctr"/>
            <a:endParaRPr lang="tr-TR" sz="2000" b="1">
              <a:solidFill>
                <a:srgbClr val="FFFF00"/>
              </a:solidFill>
            </a:endParaRPr>
          </a:p>
          <a:p>
            <a:pPr algn="ctr"/>
            <a:endParaRPr lang="tr-TR" sz="2000" b="1">
              <a:solidFill>
                <a:srgbClr val="FFFF00"/>
              </a:solidFill>
            </a:endParaRPr>
          </a:p>
          <a:p>
            <a:pPr algn="ctr"/>
            <a:r>
              <a:rPr lang="tr-TR" sz="2000" b="1"/>
              <a:t>Yaş</a:t>
            </a:r>
          </a:p>
          <a:p>
            <a:pPr algn="ctr"/>
            <a:r>
              <a:rPr lang="tr-TR" sz="2000" b="1"/>
              <a:t>Cinsiyet</a:t>
            </a:r>
          </a:p>
          <a:p>
            <a:pPr algn="ctr"/>
            <a:r>
              <a:rPr lang="tr-TR" sz="2000" b="1"/>
              <a:t>Kondisyon</a:t>
            </a:r>
          </a:p>
          <a:p>
            <a:pPr algn="ctr"/>
            <a:r>
              <a:rPr lang="tr-TR" sz="2000" b="1"/>
              <a:t>Sinirsel Yapı</a:t>
            </a:r>
          </a:p>
          <a:p>
            <a:pPr algn="ctr"/>
            <a:r>
              <a:rPr lang="tr-TR" sz="2000" b="1"/>
              <a:t>Toplumsal Sorunlar</a:t>
            </a:r>
          </a:p>
          <a:p>
            <a:pPr algn="ctr"/>
            <a:r>
              <a:rPr lang="tr-TR" sz="2000" b="1"/>
              <a:t>Psikolojik Davranış Özellikleri</a:t>
            </a:r>
          </a:p>
          <a:p>
            <a:pPr algn="ctr"/>
            <a:r>
              <a:rPr lang="tr-TR" sz="2000" b="1"/>
              <a:t>Sportif Gelişim Düzeyi</a:t>
            </a:r>
          </a:p>
          <a:p>
            <a:pPr algn="ctr"/>
            <a:r>
              <a:rPr lang="tr-TR" sz="2000" b="1"/>
              <a:t>Sağlık Durumu</a:t>
            </a:r>
          </a:p>
          <a:p>
            <a:pPr algn="ctr"/>
            <a:r>
              <a:rPr lang="tr-TR" sz="2000" b="1"/>
              <a:t>Sosyal…</a:t>
            </a:r>
          </a:p>
        </p:txBody>
      </p:sp>
      <p:sp>
        <p:nvSpPr>
          <p:cNvPr id="507910" name="Text Box 6"/>
          <p:cNvSpPr txBox="1">
            <a:spLocks noChangeArrowheads="1"/>
          </p:cNvSpPr>
          <p:nvPr/>
        </p:nvSpPr>
        <p:spPr bwMode="auto">
          <a:xfrm>
            <a:off x="468313" y="1341438"/>
            <a:ext cx="8280400" cy="4760912"/>
          </a:xfrm>
          <a:prstGeom prst="rect">
            <a:avLst/>
          </a:prstGeom>
          <a:noFill/>
          <a:ln w="9525">
            <a:noFill/>
            <a:miter lim="800000"/>
            <a:headEnd/>
            <a:tailEnd/>
          </a:ln>
        </p:spPr>
        <p:txBody>
          <a:bodyPr>
            <a:spAutoFit/>
          </a:bodyPr>
          <a:lstStyle/>
          <a:p>
            <a:pPr algn="ctr"/>
            <a:r>
              <a:rPr lang="tr-TR" b="1"/>
              <a:t>Sporcuların dinlenebilme yeteneği kişiye göre değişiklik gösterir.  </a:t>
            </a:r>
          </a:p>
          <a:p>
            <a:pPr algn="ctr"/>
            <a:endParaRPr lang="tr-TR" b="1"/>
          </a:p>
          <a:p>
            <a:pPr algn="ctr"/>
            <a:r>
              <a:rPr lang="tr-TR" b="1"/>
              <a:t>Bireysel spor dallarında genellikle sporcunun bu yetenekleri göz önüne alınarak, yüklenme yoğunluğu bireysel olarak planlanabilir.</a:t>
            </a:r>
          </a:p>
          <a:p>
            <a:pPr algn="ctr"/>
            <a:endParaRPr lang="tr-TR" b="1"/>
          </a:p>
          <a:p>
            <a:pPr algn="ctr"/>
            <a:r>
              <a:rPr lang="tr-TR" b="1"/>
              <a:t>Takım oyunlarında ise bunu gerçekleştirmek oldukça zor olup, çoğunlukla sporcular için dezavantaj oluşturmaktadır.</a:t>
            </a:r>
          </a:p>
          <a:p>
            <a:pPr algn="ctr"/>
            <a:endParaRPr lang="tr-TR" b="1"/>
          </a:p>
          <a:p>
            <a:pPr algn="ctr"/>
            <a:r>
              <a:rPr lang="tr-TR" b="1"/>
              <a:t>Takım ve gruplar için hazırlanmış yüklenmelerde, bireysel farklılıklara göre ayarlamalar yapılmalıdır. </a:t>
            </a:r>
          </a:p>
          <a:p>
            <a:pPr algn="ctr"/>
            <a:endParaRPr lang="tr-TR" b="1"/>
          </a:p>
          <a:p>
            <a:pPr algn="ctr"/>
            <a:r>
              <a:rPr lang="tr-TR" b="1"/>
              <a:t>Antrenörün bunu yapabilmesi için oyuncuları iyi tanıması, ne kadar yüklenmeyi kaldırabileceğini, ne kadar dinlenmesi gerektiğini bilmesi, sağlık durumları, mesleki ve özel sorunları hakkında bilgi sahibi olması gerekmektedir. </a:t>
            </a:r>
          </a:p>
        </p:txBody>
      </p:sp>
      <p:sp>
        <p:nvSpPr>
          <p:cNvPr id="507911" name="Rectangle 7"/>
          <p:cNvSpPr>
            <a:spLocks noChangeArrowheads="1"/>
          </p:cNvSpPr>
          <p:nvPr/>
        </p:nvSpPr>
        <p:spPr bwMode="auto">
          <a:xfrm>
            <a:off x="539750" y="1557338"/>
            <a:ext cx="8229600" cy="4530725"/>
          </a:xfrm>
          <a:prstGeom prst="rect">
            <a:avLst/>
          </a:prstGeom>
          <a:noFill/>
          <a:ln w="9525">
            <a:noFill/>
            <a:miter lim="800000"/>
            <a:headEnd/>
            <a:tailEnd/>
          </a:ln>
          <a:effectLst/>
        </p:spPr>
        <p:txBody>
          <a:bodyPr/>
          <a:lstStyle/>
          <a:p>
            <a:pPr marL="342900" indent="-342900">
              <a:lnSpc>
                <a:spcPct val="90000"/>
              </a:lnSpc>
              <a:spcBef>
                <a:spcPct val="20000"/>
              </a:spcBef>
              <a:buClr>
                <a:schemeClr val="hlink"/>
              </a:buClr>
              <a:buFont typeface="Wingdings" pitchFamily="2" charset="2"/>
              <a:buBlip>
                <a:blip r:embed="rId2"/>
              </a:buBlip>
              <a:defRPr/>
            </a:pPr>
            <a:r>
              <a:rPr lang="tr-TR" sz="2000">
                <a:effectLst>
                  <a:outerShdw blurRad="38100" dist="38100" dir="2700000" algn="tl">
                    <a:srgbClr val="000000"/>
                  </a:outerShdw>
                </a:effectLst>
              </a:rPr>
              <a:t>Hastalık, sakatlık ve uzun antrenman arası sonunda antrenmanlara katılan  sporculara hiçbir zaman tam yüklenme verilmez. Yüklenme basamaklamalı olarak arttırılır.</a:t>
            </a:r>
          </a:p>
          <a:p>
            <a:pPr marL="342900" indent="-342900">
              <a:lnSpc>
                <a:spcPct val="90000"/>
              </a:lnSpc>
              <a:spcBef>
                <a:spcPct val="20000"/>
              </a:spcBef>
              <a:buClr>
                <a:schemeClr val="hlink"/>
              </a:buClr>
              <a:buFont typeface="Wingdings" pitchFamily="2" charset="2"/>
              <a:buBlip>
                <a:blip r:embed="rId2"/>
              </a:buBlip>
              <a:defRPr/>
            </a:pPr>
            <a:endParaRPr lang="tr-TR" sz="2000">
              <a:effectLst>
                <a:outerShdw blurRad="38100" dist="38100" dir="2700000" algn="tl">
                  <a:srgbClr val="000000"/>
                </a:outerShdw>
              </a:effectLst>
            </a:endParaRPr>
          </a:p>
          <a:p>
            <a:pPr marL="342900" indent="-342900">
              <a:lnSpc>
                <a:spcPct val="90000"/>
              </a:lnSpc>
              <a:spcBef>
                <a:spcPct val="20000"/>
              </a:spcBef>
              <a:buClr>
                <a:schemeClr val="hlink"/>
              </a:buClr>
              <a:buFont typeface="Wingdings" pitchFamily="2" charset="2"/>
              <a:buBlip>
                <a:blip r:embed="rId2"/>
              </a:buBlip>
              <a:defRPr/>
            </a:pPr>
            <a:r>
              <a:rPr lang="tr-TR" sz="2000">
                <a:effectLst>
                  <a:outerShdw blurRad="38100" dist="38100" dir="2700000" algn="tl">
                    <a:srgbClr val="000000"/>
                  </a:outerShdw>
                </a:effectLst>
              </a:rPr>
              <a:t>Müsabaka öncesinde takımdaki oyuncuların bireysel yüklenme yeteneği göz önüne alınmalı ve müsabaka öncesi yüklenmeler bu verilere göre ayarlanmalıdır.</a:t>
            </a:r>
          </a:p>
          <a:p>
            <a:pPr marL="342900" indent="-342900">
              <a:lnSpc>
                <a:spcPct val="90000"/>
              </a:lnSpc>
              <a:spcBef>
                <a:spcPct val="20000"/>
              </a:spcBef>
              <a:buClr>
                <a:schemeClr val="hlink"/>
              </a:buClr>
              <a:buFont typeface="Wingdings" pitchFamily="2" charset="2"/>
              <a:buBlip>
                <a:blip r:embed="rId2"/>
              </a:buBlip>
              <a:defRPr/>
            </a:pPr>
            <a:endParaRPr lang="tr-TR" sz="2000">
              <a:effectLst>
                <a:outerShdw blurRad="38100" dist="38100" dir="2700000" algn="tl">
                  <a:srgbClr val="000000"/>
                </a:outerShdw>
              </a:effectLst>
            </a:endParaRPr>
          </a:p>
          <a:p>
            <a:pPr marL="342900" indent="-342900">
              <a:lnSpc>
                <a:spcPct val="90000"/>
              </a:lnSpc>
              <a:spcBef>
                <a:spcPct val="20000"/>
              </a:spcBef>
              <a:buClr>
                <a:schemeClr val="hlink"/>
              </a:buClr>
              <a:buFont typeface="Wingdings" pitchFamily="2" charset="2"/>
              <a:buBlip>
                <a:blip r:embed="rId2"/>
              </a:buBlip>
              <a:defRPr/>
            </a:pPr>
            <a:endParaRPr lang="tr-TR" sz="2800">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07906"/>
                                        </p:tgtEl>
                                        <p:attrNameLst>
                                          <p:attrName>style.visibility</p:attrName>
                                        </p:attrNameLst>
                                      </p:cBhvr>
                                      <p:to>
                                        <p:strVal val="visible"/>
                                      </p:to>
                                    </p:set>
                                    <p:animEffect transition="in" filter="fade">
                                      <p:cBhvr>
                                        <p:cTn id="7" dur="1000"/>
                                        <p:tgtEl>
                                          <p:spTgt spid="50790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07907">
                                            <p:txEl>
                                              <p:pRg st="0" end="0"/>
                                            </p:txEl>
                                          </p:spTgt>
                                        </p:tgtEl>
                                        <p:attrNameLst>
                                          <p:attrName>style.visibility</p:attrName>
                                        </p:attrNameLst>
                                      </p:cBhvr>
                                      <p:to>
                                        <p:strVal val="visible"/>
                                      </p:to>
                                    </p:set>
                                    <p:animEffect transition="in" filter="fade">
                                      <p:cBhvr>
                                        <p:cTn id="11" dur="1000"/>
                                        <p:tgtEl>
                                          <p:spTgt spid="507907">
                                            <p:txEl>
                                              <p:pRg st="0" end="0"/>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07907">
                                            <p:txEl>
                                              <p:pRg st="2" end="2"/>
                                            </p:txEl>
                                          </p:spTgt>
                                        </p:tgtEl>
                                        <p:attrNameLst>
                                          <p:attrName>style.visibility</p:attrName>
                                        </p:attrNameLst>
                                      </p:cBhvr>
                                      <p:to>
                                        <p:strVal val="visible"/>
                                      </p:to>
                                    </p:set>
                                    <p:animEffect transition="in" filter="fade">
                                      <p:cBhvr>
                                        <p:cTn id="15" dur="1000"/>
                                        <p:tgtEl>
                                          <p:spTgt spid="507907">
                                            <p:txEl>
                                              <p:pRg st="2" end="2"/>
                                            </p:txEl>
                                          </p:spTgt>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507907">
                                            <p:txEl>
                                              <p:pRg st="3" end="3"/>
                                            </p:txEl>
                                          </p:spTgt>
                                        </p:tgtEl>
                                        <p:attrNameLst>
                                          <p:attrName>style.visibility</p:attrName>
                                        </p:attrNameLst>
                                      </p:cBhvr>
                                      <p:to>
                                        <p:strVal val="visible"/>
                                      </p:to>
                                    </p:set>
                                    <p:animEffect transition="in" filter="fade">
                                      <p:cBhvr>
                                        <p:cTn id="19" dur="1000"/>
                                        <p:tgtEl>
                                          <p:spTgt spid="507907">
                                            <p:txEl>
                                              <p:pRg st="3" end="3"/>
                                            </p:txEl>
                                          </p:spTgt>
                                        </p:tgtEl>
                                      </p:cBhvr>
                                    </p:animEffect>
                                  </p:childTnLst>
                                </p:cTn>
                              </p:par>
                            </p:childTnLst>
                          </p:cTn>
                        </p:par>
                        <p:par>
                          <p:cTn id="20" fill="hold">
                            <p:stCondLst>
                              <p:cond delay="4000"/>
                            </p:stCondLst>
                            <p:childTnLst>
                              <p:par>
                                <p:cTn id="21" presetID="10" presetClass="entr" presetSubtype="0" fill="hold" grpId="0" nodeType="afterEffect">
                                  <p:stCondLst>
                                    <p:cond delay="0"/>
                                  </p:stCondLst>
                                  <p:childTnLst>
                                    <p:set>
                                      <p:cBhvr>
                                        <p:cTn id="22" dur="1" fill="hold">
                                          <p:stCondLst>
                                            <p:cond delay="0"/>
                                          </p:stCondLst>
                                        </p:cTn>
                                        <p:tgtEl>
                                          <p:spTgt spid="507907">
                                            <p:txEl>
                                              <p:pRg st="4" end="4"/>
                                            </p:txEl>
                                          </p:spTgt>
                                        </p:tgtEl>
                                        <p:attrNameLst>
                                          <p:attrName>style.visibility</p:attrName>
                                        </p:attrNameLst>
                                      </p:cBhvr>
                                      <p:to>
                                        <p:strVal val="visible"/>
                                      </p:to>
                                    </p:set>
                                    <p:animEffect transition="in" filter="fade">
                                      <p:cBhvr>
                                        <p:cTn id="23" dur="1000"/>
                                        <p:tgtEl>
                                          <p:spTgt spid="50790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507908"/>
                                        </p:tgtEl>
                                        <p:attrNameLst>
                                          <p:attrName>style.visibility</p:attrName>
                                        </p:attrNameLst>
                                      </p:cBhvr>
                                      <p:to>
                                        <p:strVal val="visible"/>
                                      </p:to>
                                    </p:set>
                                    <p:animEffect transition="in" filter="dissolve">
                                      <p:cBhvr>
                                        <p:cTn id="28" dur="1000"/>
                                        <p:tgtEl>
                                          <p:spTgt spid="507908"/>
                                        </p:tgtEl>
                                      </p:cBhvr>
                                    </p:animEffect>
                                  </p:childTnLst>
                                </p:cTn>
                              </p:par>
                              <p:par>
                                <p:cTn id="29" presetID="10" presetClass="exit" presetSubtype="0" fill="hold" grpId="1" nodeType="withEffect">
                                  <p:stCondLst>
                                    <p:cond delay="0"/>
                                  </p:stCondLst>
                                  <p:childTnLst>
                                    <p:animEffect transition="out" filter="fade">
                                      <p:cBhvr>
                                        <p:cTn id="30" dur="2000"/>
                                        <p:tgtEl>
                                          <p:spTgt spid="507906"/>
                                        </p:tgtEl>
                                      </p:cBhvr>
                                    </p:animEffect>
                                    <p:set>
                                      <p:cBhvr>
                                        <p:cTn id="31" dur="1" fill="hold">
                                          <p:stCondLst>
                                            <p:cond delay="1999"/>
                                          </p:stCondLst>
                                        </p:cTn>
                                        <p:tgtEl>
                                          <p:spTgt spid="507906"/>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507907">
                                            <p:txEl>
                                              <p:pRg st="0" end="0"/>
                                            </p:txEl>
                                          </p:spTgt>
                                        </p:tgtEl>
                                      </p:cBhvr>
                                    </p:animEffect>
                                    <p:set>
                                      <p:cBhvr>
                                        <p:cTn id="34" dur="1" fill="hold">
                                          <p:stCondLst>
                                            <p:cond delay="1999"/>
                                          </p:stCondLst>
                                        </p:cTn>
                                        <p:tgtEl>
                                          <p:spTgt spid="507907">
                                            <p:txEl>
                                              <p:pRg st="0" end="0"/>
                                            </p:txEl>
                                          </p:spTgt>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2000"/>
                                        <p:tgtEl>
                                          <p:spTgt spid="507907">
                                            <p:txEl>
                                              <p:pRg st="3" end="3"/>
                                            </p:txEl>
                                          </p:spTgt>
                                        </p:tgtEl>
                                      </p:cBhvr>
                                    </p:animEffect>
                                    <p:set>
                                      <p:cBhvr>
                                        <p:cTn id="37" dur="1" fill="hold">
                                          <p:stCondLst>
                                            <p:cond delay="1999"/>
                                          </p:stCondLst>
                                        </p:cTn>
                                        <p:tgtEl>
                                          <p:spTgt spid="507907">
                                            <p:txEl>
                                              <p:pRg st="3" end="3"/>
                                            </p:txEl>
                                          </p:spTgt>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2000"/>
                                        <p:tgtEl>
                                          <p:spTgt spid="507907">
                                            <p:txEl>
                                              <p:pRg st="4" end="4"/>
                                            </p:txEl>
                                          </p:spTgt>
                                        </p:tgtEl>
                                      </p:cBhvr>
                                    </p:animEffect>
                                    <p:set>
                                      <p:cBhvr>
                                        <p:cTn id="40" dur="1" fill="hold">
                                          <p:stCondLst>
                                            <p:cond delay="1999"/>
                                          </p:stCondLst>
                                        </p:cTn>
                                        <p:tgtEl>
                                          <p:spTgt spid="507907">
                                            <p:txEl>
                                              <p:pRg st="4" end="4"/>
                                            </p:txEl>
                                          </p:spTgt>
                                        </p:tgtEl>
                                        <p:attrNameLst>
                                          <p:attrName>style.visibility</p:attrName>
                                        </p:attrNameLst>
                                      </p:cBhvr>
                                      <p:to>
                                        <p:strVal val="hidden"/>
                                      </p:to>
                                    </p:set>
                                  </p:childTnLst>
                                </p:cTn>
                              </p:par>
                            </p:childTnLst>
                          </p:cTn>
                        </p:par>
                        <p:par>
                          <p:cTn id="41" fill="hold">
                            <p:stCondLst>
                              <p:cond delay="2000"/>
                            </p:stCondLst>
                            <p:childTnLst>
                              <p:par>
                                <p:cTn id="42" presetID="10" presetClass="exit" presetSubtype="0" fill="hold" grpId="1" nodeType="afterEffect">
                                  <p:stCondLst>
                                    <p:cond delay="0"/>
                                  </p:stCondLst>
                                  <p:childTnLst>
                                    <p:animEffect transition="out" filter="fade">
                                      <p:cBhvr>
                                        <p:cTn id="43" dur="1000"/>
                                        <p:tgtEl>
                                          <p:spTgt spid="507908"/>
                                        </p:tgtEl>
                                      </p:cBhvr>
                                    </p:animEffect>
                                    <p:set>
                                      <p:cBhvr>
                                        <p:cTn id="44" dur="1" fill="hold">
                                          <p:stCondLst>
                                            <p:cond delay="999"/>
                                          </p:stCondLst>
                                        </p:cTn>
                                        <p:tgtEl>
                                          <p:spTgt spid="507908"/>
                                        </p:tgtEl>
                                        <p:attrNameLst>
                                          <p:attrName>style.visibility</p:attrName>
                                        </p:attrNameLst>
                                      </p:cBhvr>
                                      <p:to>
                                        <p:strVal val="hidden"/>
                                      </p:to>
                                    </p:set>
                                  </p:childTnLst>
                                </p:cTn>
                              </p:par>
                            </p:childTnLst>
                          </p:cTn>
                        </p:par>
                        <p:par>
                          <p:cTn id="45" fill="hold">
                            <p:stCondLst>
                              <p:cond delay="3000"/>
                            </p:stCondLst>
                            <p:childTnLst>
                              <p:par>
                                <p:cTn id="46" presetID="56" presetClass="path" presetSubtype="0" accel="50000" decel="50000" fill="hold" nodeType="afterEffect">
                                  <p:stCondLst>
                                    <p:cond delay="0"/>
                                  </p:stCondLst>
                                  <p:childTnLst>
                                    <p:animMotion origin="layout" path="M 5.E-6 -3.23699E-6 L 0.16216 -0.48647 " pathEditMode="relative" rAng="0" ptsTypes="AA">
                                      <p:cBhvr>
                                        <p:cTn id="47" dur="1000" fill="hold"/>
                                        <p:tgtEl>
                                          <p:spTgt spid="507907">
                                            <p:txEl>
                                              <p:pRg st="2" end="2"/>
                                            </p:txEl>
                                          </p:spTgt>
                                        </p:tgtEl>
                                        <p:attrNameLst>
                                          <p:attrName>ppt_x</p:attrName>
                                          <p:attrName>ppt_y</p:attrName>
                                        </p:attrNameLst>
                                      </p:cBhvr>
                                      <p:rCtr x="81" y="-243"/>
                                    </p:animMotion>
                                  </p:childTnLst>
                                </p:cTn>
                              </p:par>
                              <p:par>
                                <p:cTn id="48" presetID="3" presetClass="emph" presetSubtype="2" fill="hold" nodeType="withEffect">
                                  <p:stCondLst>
                                    <p:cond delay="0"/>
                                  </p:stCondLst>
                                  <p:childTnLst>
                                    <p:animClr clrSpc="rgb" dir="cw">
                                      <p:cBhvr override="childStyle">
                                        <p:cTn id="49" dur="2000" fill="hold"/>
                                        <p:tgtEl>
                                          <p:spTgt spid="507907">
                                            <p:txEl>
                                              <p:pRg st="2" end="2"/>
                                            </p:txEl>
                                          </p:spTgt>
                                        </p:tgtEl>
                                        <p:attrNameLst>
                                          <p:attrName>style.color</p:attrName>
                                        </p:attrNameLst>
                                      </p:cBhvr>
                                      <p:to>
                                        <a:srgbClr val="FF0000"/>
                                      </p:to>
                                    </p:animClr>
                                  </p:childTnLst>
                                </p:cTn>
                              </p:par>
                            </p:childTnLst>
                          </p:cTn>
                        </p:par>
                        <p:par>
                          <p:cTn id="50" fill="hold">
                            <p:stCondLst>
                              <p:cond delay="5000"/>
                            </p:stCondLst>
                            <p:childTnLst>
                              <p:par>
                                <p:cTn id="51" presetID="10" presetClass="entr" presetSubtype="0" fill="hold" grpId="0" nodeType="afterEffect">
                                  <p:stCondLst>
                                    <p:cond delay="0"/>
                                  </p:stCondLst>
                                  <p:childTnLst>
                                    <p:set>
                                      <p:cBhvr>
                                        <p:cTn id="52" dur="1" fill="hold">
                                          <p:stCondLst>
                                            <p:cond delay="0"/>
                                          </p:stCondLst>
                                        </p:cTn>
                                        <p:tgtEl>
                                          <p:spTgt spid="507909">
                                            <p:txEl>
                                              <p:pRg st="1" end="1"/>
                                            </p:txEl>
                                          </p:spTgt>
                                        </p:tgtEl>
                                        <p:attrNameLst>
                                          <p:attrName>style.visibility</p:attrName>
                                        </p:attrNameLst>
                                      </p:cBhvr>
                                      <p:to>
                                        <p:strVal val="visible"/>
                                      </p:to>
                                    </p:set>
                                    <p:animEffect transition="in" filter="fade">
                                      <p:cBhvr>
                                        <p:cTn id="53" dur="2000"/>
                                        <p:tgtEl>
                                          <p:spTgt spid="507909">
                                            <p:txEl>
                                              <p:pRg st="1" end="1"/>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507909">
                                            <p:txEl>
                                              <p:pRg st="4" end="4"/>
                                            </p:txEl>
                                          </p:spTgt>
                                        </p:tgtEl>
                                        <p:attrNameLst>
                                          <p:attrName>style.visibility</p:attrName>
                                        </p:attrNameLst>
                                      </p:cBhvr>
                                      <p:to>
                                        <p:strVal val="visible"/>
                                      </p:to>
                                    </p:set>
                                    <p:animEffect transition="in" filter="fade">
                                      <p:cBhvr>
                                        <p:cTn id="56" dur="2000"/>
                                        <p:tgtEl>
                                          <p:spTgt spid="507909">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8" presetClass="entr" presetSubtype="0" accel="50000" fill="hold" nodeType="clickEffect">
                                  <p:stCondLst>
                                    <p:cond delay="0"/>
                                  </p:stCondLst>
                                  <p:iterate type="wd">
                                    <p:tmPct val="50000"/>
                                  </p:iterate>
                                  <p:childTnLst>
                                    <p:set>
                                      <p:cBhvr>
                                        <p:cTn id="60" dur="1" fill="hold">
                                          <p:stCondLst>
                                            <p:cond delay="0"/>
                                          </p:stCondLst>
                                        </p:cTn>
                                        <p:tgtEl>
                                          <p:spTgt spid="507909">
                                            <p:txEl>
                                              <p:pRg st="7" end="7"/>
                                            </p:txEl>
                                          </p:spTgt>
                                        </p:tgtEl>
                                        <p:attrNameLst>
                                          <p:attrName>style.visibility</p:attrName>
                                        </p:attrNameLst>
                                      </p:cBhvr>
                                      <p:to>
                                        <p:strVal val="visible"/>
                                      </p:to>
                                    </p:set>
                                    <p:set>
                                      <p:cBhvr>
                                        <p:cTn id="61" dur="228" fill="hold">
                                          <p:stCondLst>
                                            <p:cond delay="0"/>
                                          </p:stCondLst>
                                        </p:cTn>
                                        <p:tgtEl>
                                          <p:spTgt spid="507909">
                                            <p:txEl>
                                              <p:pRg st="7" end="7"/>
                                            </p:txEl>
                                          </p:spTgt>
                                        </p:tgtEl>
                                        <p:attrNameLst>
                                          <p:attrName>style.rotation</p:attrName>
                                        </p:attrNameLst>
                                      </p:cBhvr>
                                      <p:to>
                                        <p:strVal val="-45.0"/>
                                      </p:to>
                                    </p:set>
                                    <p:anim calcmode="lin" valueType="num">
                                      <p:cBhvr>
                                        <p:cTn id="62" dur="228" fill="hold">
                                          <p:stCondLst>
                                            <p:cond delay="228"/>
                                          </p:stCondLst>
                                        </p:cTn>
                                        <p:tgtEl>
                                          <p:spTgt spid="507909">
                                            <p:txEl>
                                              <p:pRg st="7" end="7"/>
                                            </p:txEl>
                                          </p:spTgt>
                                        </p:tgtEl>
                                        <p:attrNameLst>
                                          <p:attrName>style.rotation</p:attrName>
                                        </p:attrNameLst>
                                      </p:cBhvr>
                                      <p:tavLst>
                                        <p:tav tm="0">
                                          <p:val>
                                            <p:fltVal val="-45"/>
                                          </p:val>
                                        </p:tav>
                                        <p:tav tm="69900">
                                          <p:val>
                                            <p:fltVal val="45"/>
                                          </p:val>
                                        </p:tav>
                                        <p:tav tm="100000">
                                          <p:val>
                                            <p:fltVal val="0"/>
                                          </p:val>
                                        </p:tav>
                                      </p:tavLst>
                                    </p:anim>
                                    <p:anim calcmode="lin" valueType="num">
                                      <p:cBhvr>
                                        <p:cTn id="63" dur="228" fill="hold">
                                          <p:stCondLst>
                                            <p:cond delay="0"/>
                                          </p:stCondLst>
                                        </p:cTn>
                                        <p:tgtEl>
                                          <p:spTgt spid="507909">
                                            <p:txEl>
                                              <p:pRg st="7" end="7"/>
                                            </p:txEl>
                                          </p:spTgt>
                                        </p:tgtEl>
                                        <p:attrNameLst>
                                          <p:attrName>ppt_y</p:attrName>
                                        </p:attrNameLst>
                                      </p:cBhvr>
                                      <p:tavLst>
                                        <p:tav tm="0">
                                          <p:val>
                                            <p:strVal val="#ppt_y-1"/>
                                          </p:val>
                                        </p:tav>
                                        <p:tav tm="100000">
                                          <p:val>
                                            <p:strVal val="#ppt_y-(0.354*#ppt_w-0.172*#ppt_h)"/>
                                          </p:val>
                                        </p:tav>
                                      </p:tavLst>
                                    </p:anim>
                                    <p:anim calcmode="lin" valueType="num">
                                      <p:cBhvr>
                                        <p:cTn id="64" dur="78" decel="50000" autoRev="1" fill="hold">
                                          <p:stCondLst>
                                            <p:cond delay="228"/>
                                          </p:stCondLst>
                                        </p:cTn>
                                        <p:tgtEl>
                                          <p:spTgt spid="507909">
                                            <p:txEl>
                                              <p:pRg st="7" end="7"/>
                                            </p:txEl>
                                          </p:spTgt>
                                        </p:tgtEl>
                                        <p:attrNameLst>
                                          <p:attrName>ppt_y</p:attrName>
                                        </p:attrNameLst>
                                      </p:cBhvr>
                                      <p:tavLst>
                                        <p:tav tm="0">
                                          <p:val>
                                            <p:strVal val="#ppt_y-(0.354*#ppt_w-0.172*#ppt_h)"/>
                                          </p:val>
                                        </p:tav>
                                        <p:tav tm="100000">
                                          <p:val>
                                            <p:strVal val="#ppt_y-(0.354*#ppt_w-0.172*#ppt_h)-#ppt_h/2"/>
                                          </p:val>
                                        </p:tav>
                                      </p:tavLst>
                                    </p:anim>
                                    <p:anim calcmode="lin" valueType="num">
                                      <p:cBhvr>
                                        <p:cTn id="65" dur="68" fill="hold">
                                          <p:stCondLst>
                                            <p:cond delay="432"/>
                                          </p:stCondLst>
                                        </p:cTn>
                                        <p:tgtEl>
                                          <p:spTgt spid="507909">
                                            <p:txEl>
                                              <p:pRg st="7" end="7"/>
                                            </p:txEl>
                                          </p:spTgt>
                                        </p:tgtEl>
                                        <p:attrNameLst>
                                          <p:attrName>ppt_y</p:attrName>
                                        </p:attrNameLst>
                                      </p:cBhvr>
                                      <p:tavLst>
                                        <p:tav tm="0">
                                          <p:val>
                                            <p:strVal val="#ppt_y-(0.354*#ppt_w-0.172*#ppt_h)"/>
                                          </p:val>
                                        </p:tav>
                                        <p:tav tm="100000">
                                          <p:val>
                                            <p:strVal val="#ppt_y"/>
                                          </p:val>
                                        </p:tav>
                                      </p:tavLst>
                                    </p:anim>
                                  </p:childTnLst>
                                </p:cTn>
                              </p:par>
                            </p:childTnLst>
                          </p:cTn>
                        </p:par>
                        <p:par>
                          <p:cTn id="66" fill="hold">
                            <p:stCondLst>
                              <p:cond delay="500"/>
                            </p:stCondLst>
                            <p:childTnLst>
                              <p:par>
                                <p:cTn id="67" presetID="38" presetClass="entr" presetSubtype="0" accel="50000" fill="hold" nodeType="afterEffect">
                                  <p:stCondLst>
                                    <p:cond delay="0"/>
                                  </p:stCondLst>
                                  <p:iterate type="wd">
                                    <p:tmPct val="50000"/>
                                  </p:iterate>
                                  <p:childTnLst>
                                    <p:set>
                                      <p:cBhvr>
                                        <p:cTn id="68" dur="1" fill="hold">
                                          <p:stCondLst>
                                            <p:cond delay="0"/>
                                          </p:stCondLst>
                                        </p:cTn>
                                        <p:tgtEl>
                                          <p:spTgt spid="507909">
                                            <p:txEl>
                                              <p:pRg st="8" end="8"/>
                                            </p:txEl>
                                          </p:spTgt>
                                        </p:tgtEl>
                                        <p:attrNameLst>
                                          <p:attrName>style.visibility</p:attrName>
                                        </p:attrNameLst>
                                      </p:cBhvr>
                                      <p:to>
                                        <p:strVal val="visible"/>
                                      </p:to>
                                    </p:set>
                                    <p:set>
                                      <p:cBhvr>
                                        <p:cTn id="69" dur="228" fill="hold">
                                          <p:stCondLst>
                                            <p:cond delay="0"/>
                                          </p:stCondLst>
                                        </p:cTn>
                                        <p:tgtEl>
                                          <p:spTgt spid="507909">
                                            <p:txEl>
                                              <p:pRg st="8" end="8"/>
                                            </p:txEl>
                                          </p:spTgt>
                                        </p:tgtEl>
                                        <p:attrNameLst>
                                          <p:attrName>style.rotation</p:attrName>
                                        </p:attrNameLst>
                                      </p:cBhvr>
                                      <p:to>
                                        <p:strVal val="-45.0"/>
                                      </p:to>
                                    </p:set>
                                    <p:anim calcmode="lin" valueType="num">
                                      <p:cBhvr>
                                        <p:cTn id="70" dur="228" fill="hold">
                                          <p:stCondLst>
                                            <p:cond delay="228"/>
                                          </p:stCondLst>
                                        </p:cTn>
                                        <p:tgtEl>
                                          <p:spTgt spid="507909">
                                            <p:txEl>
                                              <p:pRg st="8" end="8"/>
                                            </p:txEl>
                                          </p:spTgt>
                                        </p:tgtEl>
                                        <p:attrNameLst>
                                          <p:attrName>style.rotation</p:attrName>
                                        </p:attrNameLst>
                                      </p:cBhvr>
                                      <p:tavLst>
                                        <p:tav tm="0">
                                          <p:val>
                                            <p:fltVal val="-45"/>
                                          </p:val>
                                        </p:tav>
                                        <p:tav tm="69900">
                                          <p:val>
                                            <p:fltVal val="45"/>
                                          </p:val>
                                        </p:tav>
                                        <p:tav tm="100000">
                                          <p:val>
                                            <p:fltVal val="0"/>
                                          </p:val>
                                        </p:tav>
                                      </p:tavLst>
                                    </p:anim>
                                    <p:anim calcmode="lin" valueType="num">
                                      <p:cBhvr>
                                        <p:cTn id="71" dur="228" fill="hold">
                                          <p:stCondLst>
                                            <p:cond delay="0"/>
                                          </p:stCondLst>
                                        </p:cTn>
                                        <p:tgtEl>
                                          <p:spTgt spid="507909">
                                            <p:txEl>
                                              <p:pRg st="8" end="8"/>
                                            </p:txEl>
                                          </p:spTgt>
                                        </p:tgtEl>
                                        <p:attrNameLst>
                                          <p:attrName>ppt_y</p:attrName>
                                        </p:attrNameLst>
                                      </p:cBhvr>
                                      <p:tavLst>
                                        <p:tav tm="0">
                                          <p:val>
                                            <p:strVal val="#ppt_y-1"/>
                                          </p:val>
                                        </p:tav>
                                        <p:tav tm="100000">
                                          <p:val>
                                            <p:strVal val="#ppt_y-(0.354*#ppt_w-0.172*#ppt_h)"/>
                                          </p:val>
                                        </p:tav>
                                      </p:tavLst>
                                    </p:anim>
                                    <p:anim calcmode="lin" valueType="num">
                                      <p:cBhvr>
                                        <p:cTn id="72" dur="78" decel="50000" autoRev="1" fill="hold">
                                          <p:stCondLst>
                                            <p:cond delay="228"/>
                                          </p:stCondLst>
                                        </p:cTn>
                                        <p:tgtEl>
                                          <p:spTgt spid="507909">
                                            <p:txEl>
                                              <p:pRg st="8" end="8"/>
                                            </p:txEl>
                                          </p:spTgt>
                                        </p:tgtEl>
                                        <p:attrNameLst>
                                          <p:attrName>ppt_y</p:attrName>
                                        </p:attrNameLst>
                                      </p:cBhvr>
                                      <p:tavLst>
                                        <p:tav tm="0">
                                          <p:val>
                                            <p:strVal val="#ppt_y-(0.354*#ppt_w-0.172*#ppt_h)"/>
                                          </p:val>
                                        </p:tav>
                                        <p:tav tm="100000">
                                          <p:val>
                                            <p:strVal val="#ppt_y-(0.354*#ppt_w-0.172*#ppt_h)-#ppt_h/2"/>
                                          </p:val>
                                        </p:tav>
                                      </p:tavLst>
                                    </p:anim>
                                    <p:anim calcmode="lin" valueType="num">
                                      <p:cBhvr>
                                        <p:cTn id="73" dur="68" fill="hold">
                                          <p:stCondLst>
                                            <p:cond delay="432"/>
                                          </p:stCondLst>
                                        </p:cTn>
                                        <p:tgtEl>
                                          <p:spTgt spid="507909">
                                            <p:txEl>
                                              <p:pRg st="8" end="8"/>
                                            </p:txEl>
                                          </p:spTgt>
                                        </p:tgtEl>
                                        <p:attrNameLst>
                                          <p:attrName>ppt_y</p:attrName>
                                        </p:attrNameLst>
                                      </p:cBhvr>
                                      <p:tavLst>
                                        <p:tav tm="0">
                                          <p:val>
                                            <p:strVal val="#ppt_y-(0.354*#ppt_w-0.172*#ppt_h)"/>
                                          </p:val>
                                        </p:tav>
                                        <p:tav tm="100000">
                                          <p:val>
                                            <p:strVal val="#ppt_y"/>
                                          </p:val>
                                        </p:tav>
                                      </p:tavLst>
                                    </p:anim>
                                  </p:childTnLst>
                                </p:cTn>
                              </p:par>
                            </p:childTnLst>
                          </p:cTn>
                        </p:par>
                        <p:par>
                          <p:cTn id="74" fill="hold">
                            <p:stCondLst>
                              <p:cond delay="1000"/>
                            </p:stCondLst>
                            <p:childTnLst>
                              <p:par>
                                <p:cTn id="75" presetID="38" presetClass="entr" presetSubtype="0" accel="50000" fill="hold" nodeType="afterEffect">
                                  <p:stCondLst>
                                    <p:cond delay="0"/>
                                  </p:stCondLst>
                                  <p:iterate type="wd">
                                    <p:tmPct val="50000"/>
                                  </p:iterate>
                                  <p:childTnLst>
                                    <p:set>
                                      <p:cBhvr>
                                        <p:cTn id="76" dur="1" fill="hold">
                                          <p:stCondLst>
                                            <p:cond delay="0"/>
                                          </p:stCondLst>
                                        </p:cTn>
                                        <p:tgtEl>
                                          <p:spTgt spid="507909">
                                            <p:txEl>
                                              <p:pRg st="9" end="9"/>
                                            </p:txEl>
                                          </p:spTgt>
                                        </p:tgtEl>
                                        <p:attrNameLst>
                                          <p:attrName>style.visibility</p:attrName>
                                        </p:attrNameLst>
                                      </p:cBhvr>
                                      <p:to>
                                        <p:strVal val="visible"/>
                                      </p:to>
                                    </p:set>
                                    <p:set>
                                      <p:cBhvr>
                                        <p:cTn id="77" dur="228" fill="hold">
                                          <p:stCondLst>
                                            <p:cond delay="0"/>
                                          </p:stCondLst>
                                        </p:cTn>
                                        <p:tgtEl>
                                          <p:spTgt spid="507909">
                                            <p:txEl>
                                              <p:pRg st="9" end="9"/>
                                            </p:txEl>
                                          </p:spTgt>
                                        </p:tgtEl>
                                        <p:attrNameLst>
                                          <p:attrName>style.rotation</p:attrName>
                                        </p:attrNameLst>
                                      </p:cBhvr>
                                      <p:to>
                                        <p:strVal val="-45.0"/>
                                      </p:to>
                                    </p:set>
                                    <p:anim calcmode="lin" valueType="num">
                                      <p:cBhvr>
                                        <p:cTn id="78" dur="228" fill="hold">
                                          <p:stCondLst>
                                            <p:cond delay="228"/>
                                          </p:stCondLst>
                                        </p:cTn>
                                        <p:tgtEl>
                                          <p:spTgt spid="507909">
                                            <p:txEl>
                                              <p:pRg st="9" end="9"/>
                                            </p:txEl>
                                          </p:spTgt>
                                        </p:tgtEl>
                                        <p:attrNameLst>
                                          <p:attrName>style.rotation</p:attrName>
                                        </p:attrNameLst>
                                      </p:cBhvr>
                                      <p:tavLst>
                                        <p:tav tm="0">
                                          <p:val>
                                            <p:fltVal val="-45"/>
                                          </p:val>
                                        </p:tav>
                                        <p:tav tm="69900">
                                          <p:val>
                                            <p:fltVal val="45"/>
                                          </p:val>
                                        </p:tav>
                                        <p:tav tm="100000">
                                          <p:val>
                                            <p:fltVal val="0"/>
                                          </p:val>
                                        </p:tav>
                                      </p:tavLst>
                                    </p:anim>
                                    <p:anim calcmode="lin" valueType="num">
                                      <p:cBhvr>
                                        <p:cTn id="79" dur="228" fill="hold">
                                          <p:stCondLst>
                                            <p:cond delay="0"/>
                                          </p:stCondLst>
                                        </p:cTn>
                                        <p:tgtEl>
                                          <p:spTgt spid="507909">
                                            <p:txEl>
                                              <p:pRg st="9" end="9"/>
                                            </p:txEl>
                                          </p:spTgt>
                                        </p:tgtEl>
                                        <p:attrNameLst>
                                          <p:attrName>ppt_y</p:attrName>
                                        </p:attrNameLst>
                                      </p:cBhvr>
                                      <p:tavLst>
                                        <p:tav tm="0">
                                          <p:val>
                                            <p:strVal val="#ppt_y-1"/>
                                          </p:val>
                                        </p:tav>
                                        <p:tav tm="100000">
                                          <p:val>
                                            <p:strVal val="#ppt_y-(0.354*#ppt_w-0.172*#ppt_h)"/>
                                          </p:val>
                                        </p:tav>
                                      </p:tavLst>
                                    </p:anim>
                                    <p:anim calcmode="lin" valueType="num">
                                      <p:cBhvr>
                                        <p:cTn id="80" dur="78" decel="50000" autoRev="1" fill="hold">
                                          <p:stCondLst>
                                            <p:cond delay="228"/>
                                          </p:stCondLst>
                                        </p:cTn>
                                        <p:tgtEl>
                                          <p:spTgt spid="507909">
                                            <p:txEl>
                                              <p:pRg st="9" end="9"/>
                                            </p:txEl>
                                          </p:spTgt>
                                        </p:tgtEl>
                                        <p:attrNameLst>
                                          <p:attrName>ppt_y</p:attrName>
                                        </p:attrNameLst>
                                      </p:cBhvr>
                                      <p:tavLst>
                                        <p:tav tm="0">
                                          <p:val>
                                            <p:strVal val="#ppt_y-(0.354*#ppt_w-0.172*#ppt_h)"/>
                                          </p:val>
                                        </p:tav>
                                        <p:tav tm="100000">
                                          <p:val>
                                            <p:strVal val="#ppt_y-(0.354*#ppt_w-0.172*#ppt_h)-#ppt_h/2"/>
                                          </p:val>
                                        </p:tav>
                                      </p:tavLst>
                                    </p:anim>
                                    <p:anim calcmode="lin" valueType="num">
                                      <p:cBhvr>
                                        <p:cTn id="81" dur="68" fill="hold">
                                          <p:stCondLst>
                                            <p:cond delay="432"/>
                                          </p:stCondLst>
                                        </p:cTn>
                                        <p:tgtEl>
                                          <p:spTgt spid="507909">
                                            <p:txEl>
                                              <p:pRg st="9" end="9"/>
                                            </p:txEl>
                                          </p:spTgt>
                                        </p:tgtEl>
                                        <p:attrNameLst>
                                          <p:attrName>ppt_y</p:attrName>
                                        </p:attrNameLst>
                                      </p:cBhvr>
                                      <p:tavLst>
                                        <p:tav tm="0">
                                          <p:val>
                                            <p:strVal val="#ppt_y-(0.354*#ppt_w-0.172*#ppt_h)"/>
                                          </p:val>
                                        </p:tav>
                                        <p:tav tm="100000">
                                          <p:val>
                                            <p:strVal val="#ppt_y"/>
                                          </p:val>
                                        </p:tav>
                                      </p:tavLst>
                                    </p:anim>
                                  </p:childTnLst>
                                </p:cTn>
                              </p:par>
                            </p:childTnLst>
                          </p:cTn>
                        </p:par>
                        <p:par>
                          <p:cTn id="82" fill="hold">
                            <p:stCondLst>
                              <p:cond delay="1500"/>
                            </p:stCondLst>
                            <p:childTnLst>
                              <p:par>
                                <p:cTn id="83" presetID="38" presetClass="entr" presetSubtype="0" accel="50000" fill="hold" nodeType="afterEffect">
                                  <p:stCondLst>
                                    <p:cond delay="0"/>
                                  </p:stCondLst>
                                  <p:iterate type="wd">
                                    <p:tmPct val="50000"/>
                                  </p:iterate>
                                  <p:childTnLst>
                                    <p:set>
                                      <p:cBhvr>
                                        <p:cTn id="84" dur="1" fill="hold">
                                          <p:stCondLst>
                                            <p:cond delay="0"/>
                                          </p:stCondLst>
                                        </p:cTn>
                                        <p:tgtEl>
                                          <p:spTgt spid="507909">
                                            <p:txEl>
                                              <p:pRg st="10" end="10"/>
                                            </p:txEl>
                                          </p:spTgt>
                                        </p:tgtEl>
                                        <p:attrNameLst>
                                          <p:attrName>style.visibility</p:attrName>
                                        </p:attrNameLst>
                                      </p:cBhvr>
                                      <p:to>
                                        <p:strVal val="visible"/>
                                      </p:to>
                                    </p:set>
                                    <p:set>
                                      <p:cBhvr>
                                        <p:cTn id="85" dur="228" fill="hold">
                                          <p:stCondLst>
                                            <p:cond delay="0"/>
                                          </p:stCondLst>
                                        </p:cTn>
                                        <p:tgtEl>
                                          <p:spTgt spid="507909">
                                            <p:txEl>
                                              <p:pRg st="10" end="10"/>
                                            </p:txEl>
                                          </p:spTgt>
                                        </p:tgtEl>
                                        <p:attrNameLst>
                                          <p:attrName>style.rotation</p:attrName>
                                        </p:attrNameLst>
                                      </p:cBhvr>
                                      <p:to>
                                        <p:strVal val="-45.0"/>
                                      </p:to>
                                    </p:set>
                                    <p:anim calcmode="lin" valueType="num">
                                      <p:cBhvr>
                                        <p:cTn id="86" dur="228" fill="hold">
                                          <p:stCondLst>
                                            <p:cond delay="228"/>
                                          </p:stCondLst>
                                        </p:cTn>
                                        <p:tgtEl>
                                          <p:spTgt spid="507909">
                                            <p:txEl>
                                              <p:pRg st="10" end="10"/>
                                            </p:txEl>
                                          </p:spTgt>
                                        </p:tgtEl>
                                        <p:attrNameLst>
                                          <p:attrName>style.rotation</p:attrName>
                                        </p:attrNameLst>
                                      </p:cBhvr>
                                      <p:tavLst>
                                        <p:tav tm="0">
                                          <p:val>
                                            <p:fltVal val="-45"/>
                                          </p:val>
                                        </p:tav>
                                        <p:tav tm="69900">
                                          <p:val>
                                            <p:fltVal val="45"/>
                                          </p:val>
                                        </p:tav>
                                        <p:tav tm="100000">
                                          <p:val>
                                            <p:fltVal val="0"/>
                                          </p:val>
                                        </p:tav>
                                      </p:tavLst>
                                    </p:anim>
                                    <p:anim calcmode="lin" valueType="num">
                                      <p:cBhvr>
                                        <p:cTn id="87" dur="228" fill="hold">
                                          <p:stCondLst>
                                            <p:cond delay="0"/>
                                          </p:stCondLst>
                                        </p:cTn>
                                        <p:tgtEl>
                                          <p:spTgt spid="507909">
                                            <p:txEl>
                                              <p:pRg st="10" end="10"/>
                                            </p:txEl>
                                          </p:spTgt>
                                        </p:tgtEl>
                                        <p:attrNameLst>
                                          <p:attrName>ppt_y</p:attrName>
                                        </p:attrNameLst>
                                      </p:cBhvr>
                                      <p:tavLst>
                                        <p:tav tm="0">
                                          <p:val>
                                            <p:strVal val="#ppt_y-1"/>
                                          </p:val>
                                        </p:tav>
                                        <p:tav tm="100000">
                                          <p:val>
                                            <p:strVal val="#ppt_y-(0.354*#ppt_w-0.172*#ppt_h)"/>
                                          </p:val>
                                        </p:tav>
                                      </p:tavLst>
                                    </p:anim>
                                    <p:anim calcmode="lin" valueType="num">
                                      <p:cBhvr>
                                        <p:cTn id="88" dur="78" decel="50000" autoRev="1" fill="hold">
                                          <p:stCondLst>
                                            <p:cond delay="228"/>
                                          </p:stCondLst>
                                        </p:cTn>
                                        <p:tgtEl>
                                          <p:spTgt spid="507909">
                                            <p:txEl>
                                              <p:pRg st="10" end="10"/>
                                            </p:txEl>
                                          </p:spTgt>
                                        </p:tgtEl>
                                        <p:attrNameLst>
                                          <p:attrName>ppt_y</p:attrName>
                                        </p:attrNameLst>
                                      </p:cBhvr>
                                      <p:tavLst>
                                        <p:tav tm="0">
                                          <p:val>
                                            <p:strVal val="#ppt_y-(0.354*#ppt_w-0.172*#ppt_h)"/>
                                          </p:val>
                                        </p:tav>
                                        <p:tav tm="100000">
                                          <p:val>
                                            <p:strVal val="#ppt_y-(0.354*#ppt_w-0.172*#ppt_h)-#ppt_h/2"/>
                                          </p:val>
                                        </p:tav>
                                      </p:tavLst>
                                    </p:anim>
                                    <p:anim calcmode="lin" valueType="num">
                                      <p:cBhvr>
                                        <p:cTn id="89" dur="68" fill="hold">
                                          <p:stCondLst>
                                            <p:cond delay="432"/>
                                          </p:stCondLst>
                                        </p:cTn>
                                        <p:tgtEl>
                                          <p:spTgt spid="507909">
                                            <p:txEl>
                                              <p:pRg st="10" end="10"/>
                                            </p:txEl>
                                          </p:spTgt>
                                        </p:tgtEl>
                                        <p:attrNameLst>
                                          <p:attrName>ppt_y</p:attrName>
                                        </p:attrNameLst>
                                      </p:cBhvr>
                                      <p:tavLst>
                                        <p:tav tm="0">
                                          <p:val>
                                            <p:strVal val="#ppt_y-(0.354*#ppt_w-0.172*#ppt_h)"/>
                                          </p:val>
                                        </p:tav>
                                        <p:tav tm="100000">
                                          <p:val>
                                            <p:strVal val="#ppt_y"/>
                                          </p:val>
                                        </p:tav>
                                      </p:tavLst>
                                    </p:anim>
                                  </p:childTnLst>
                                </p:cTn>
                              </p:par>
                            </p:childTnLst>
                          </p:cTn>
                        </p:par>
                        <p:par>
                          <p:cTn id="90" fill="hold">
                            <p:stCondLst>
                              <p:cond delay="2250"/>
                            </p:stCondLst>
                            <p:childTnLst>
                              <p:par>
                                <p:cTn id="91" presetID="38" presetClass="entr" presetSubtype="0" accel="50000" fill="hold" nodeType="afterEffect">
                                  <p:stCondLst>
                                    <p:cond delay="0"/>
                                  </p:stCondLst>
                                  <p:iterate type="wd">
                                    <p:tmPct val="50000"/>
                                  </p:iterate>
                                  <p:childTnLst>
                                    <p:set>
                                      <p:cBhvr>
                                        <p:cTn id="92" dur="1" fill="hold">
                                          <p:stCondLst>
                                            <p:cond delay="0"/>
                                          </p:stCondLst>
                                        </p:cTn>
                                        <p:tgtEl>
                                          <p:spTgt spid="507909">
                                            <p:txEl>
                                              <p:pRg st="11" end="11"/>
                                            </p:txEl>
                                          </p:spTgt>
                                        </p:tgtEl>
                                        <p:attrNameLst>
                                          <p:attrName>style.visibility</p:attrName>
                                        </p:attrNameLst>
                                      </p:cBhvr>
                                      <p:to>
                                        <p:strVal val="visible"/>
                                      </p:to>
                                    </p:set>
                                    <p:set>
                                      <p:cBhvr>
                                        <p:cTn id="93" dur="228" fill="hold">
                                          <p:stCondLst>
                                            <p:cond delay="0"/>
                                          </p:stCondLst>
                                        </p:cTn>
                                        <p:tgtEl>
                                          <p:spTgt spid="507909">
                                            <p:txEl>
                                              <p:pRg st="11" end="11"/>
                                            </p:txEl>
                                          </p:spTgt>
                                        </p:tgtEl>
                                        <p:attrNameLst>
                                          <p:attrName>style.rotation</p:attrName>
                                        </p:attrNameLst>
                                      </p:cBhvr>
                                      <p:to>
                                        <p:strVal val="-45.0"/>
                                      </p:to>
                                    </p:set>
                                    <p:anim calcmode="lin" valueType="num">
                                      <p:cBhvr>
                                        <p:cTn id="94" dur="228" fill="hold">
                                          <p:stCondLst>
                                            <p:cond delay="228"/>
                                          </p:stCondLst>
                                        </p:cTn>
                                        <p:tgtEl>
                                          <p:spTgt spid="507909">
                                            <p:txEl>
                                              <p:pRg st="11" end="11"/>
                                            </p:txEl>
                                          </p:spTgt>
                                        </p:tgtEl>
                                        <p:attrNameLst>
                                          <p:attrName>style.rotation</p:attrName>
                                        </p:attrNameLst>
                                      </p:cBhvr>
                                      <p:tavLst>
                                        <p:tav tm="0">
                                          <p:val>
                                            <p:fltVal val="-45"/>
                                          </p:val>
                                        </p:tav>
                                        <p:tav tm="69900">
                                          <p:val>
                                            <p:fltVal val="45"/>
                                          </p:val>
                                        </p:tav>
                                        <p:tav tm="100000">
                                          <p:val>
                                            <p:fltVal val="0"/>
                                          </p:val>
                                        </p:tav>
                                      </p:tavLst>
                                    </p:anim>
                                    <p:anim calcmode="lin" valueType="num">
                                      <p:cBhvr>
                                        <p:cTn id="95" dur="228" fill="hold">
                                          <p:stCondLst>
                                            <p:cond delay="0"/>
                                          </p:stCondLst>
                                        </p:cTn>
                                        <p:tgtEl>
                                          <p:spTgt spid="507909">
                                            <p:txEl>
                                              <p:pRg st="11" end="11"/>
                                            </p:txEl>
                                          </p:spTgt>
                                        </p:tgtEl>
                                        <p:attrNameLst>
                                          <p:attrName>ppt_y</p:attrName>
                                        </p:attrNameLst>
                                      </p:cBhvr>
                                      <p:tavLst>
                                        <p:tav tm="0">
                                          <p:val>
                                            <p:strVal val="#ppt_y-1"/>
                                          </p:val>
                                        </p:tav>
                                        <p:tav tm="100000">
                                          <p:val>
                                            <p:strVal val="#ppt_y-(0.354*#ppt_w-0.172*#ppt_h)"/>
                                          </p:val>
                                        </p:tav>
                                      </p:tavLst>
                                    </p:anim>
                                    <p:anim calcmode="lin" valueType="num">
                                      <p:cBhvr>
                                        <p:cTn id="96" dur="78" decel="50000" autoRev="1" fill="hold">
                                          <p:stCondLst>
                                            <p:cond delay="228"/>
                                          </p:stCondLst>
                                        </p:cTn>
                                        <p:tgtEl>
                                          <p:spTgt spid="507909">
                                            <p:txEl>
                                              <p:pRg st="11" end="11"/>
                                            </p:txEl>
                                          </p:spTgt>
                                        </p:tgtEl>
                                        <p:attrNameLst>
                                          <p:attrName>ppt_y</p:attrName>
                                        </p:attrNameLst>
                                      </p:cBhvr>
                                      <p:tavLst>
                                        <p:tav tm="0">
                                          <p:val>
                                            <p:strVal val="#ppt_y-(0.354*#ppt_w-0.172*#ppt_h)"/>
                                          </p:val>
                                        </p:tav>
                                        <p:tav tm="100000">
                                          <p:val>
                                            <p:strVal val="#ppt_y-(0.354*#ppt_w-0.172*#ppt_h)-#ppt_h/2"/>
                                          </p:val>
                                        </p:tav>
                                      </p:tavLst>
                                    </p:anim>
                                    <p:anim calcmode="lin" valueType="num">
                                      <p:cBhvr>
                                        <p:cTn id="97" dur="68" fill="hold">
                                          <p:stCondLst>
                                            <p:cond delay="432"/>
                                          </p:stCondLst>
                                        </p:cTn>
                                        <p:tgtEl>
                                          <p:spTgt spid="507909">
                                            <p:txEl>
                                              <p:pRg st="11" end="11"/>
                                            </p:txEl>
                                          </p:spTgt>
                                        </p:tgtEl>
                                        <p:attrNameLst>
                                          <p:attrName>ppt_y</p:attrName>
                                        </p:attrNameLst>
                                      </p:cBhvr>
                                      <p:tavLst>
                                        <p:tav tm="0">
                                          <p:val>
                                            <p:strVal val="#ppt_y-(0.354*#ppt_w-0.172*#ppt_h)"/>
                                          </p:val>
                                        </p:tav>
                                        <p:tav tm="100000">
                                          <p:val>
                                            <p:strVal val="#ppt_y"/>
                                          </p:val>
                                        </p:tav>
                                      </p:tavLst>
                                    </p:anim>
                                  </p:childTnLst>
                                </p:cTn>
                              </p:par>
                            </p:childTnLst>
                          </p:cTn>
                        </p:par>
                        <p:par>
                          <p:cTn id="98" fill="hold">
                            <p:stCondLst>
                              <p:cond delay="3000"/>
                            </p:stCondLst>
                            <p:childTnLst>
                              <p:par>
                                <p:cTn id="99" presetID="38" presetClass="entr" presetSubtype="0" accel="50000" fill="hold" nodeType="afterEffect">
                                  <p:stCondLst>
                                    <p:cond delay="0"/>
                                  </p:stCondLst>
                                  <p:iterate type="wd">
                                    <p:tmPct val="50000"/>
                                  </p:iterate>
                                  <p:childTnLst>
                                    <p:set>
                                      <p:cBhvr>
                                        <p:cTn id="100" dur="1" fill="hold">
                                          <p:stCondLst>
                                            <p:cond delay="0"/>
                                          </p:stCondLst>
                                        </p:cTn>
                                        <p:tgtEl>
                                          <p:spTgt spid="507909">
                                            <p:txEl>
                                              <p:pRg st="12" end="12"/>
                                            </p:txEl>
                                          </p:spTgt>
                                        </p:tgtEl>
                                        <p:attrNameLst>
                                          <p:attrName>style.visibility</p:attrName>
                                        </p:attrNameLst>
                                      </p:cBhvr>
                                      <p:to>
                                        <p:strVal val="visible"/>
                                      </p:to>
                                    </p:set>
                                    <p:set>
                                      <p:cBhvr>
                                        <p:cTn id="101" dur="228" fill="hold">
                                          <p:stCondLst>
                                            <p:cond delay="0"/>
                                          </p:stCondLst>
                                        </p:cTn>
                                        <p:tgtEl>
                                          <p:spTgt spid="507909">
                                            <p:txEl>
                                              <p:pRg st="12" end="12"/>
                                            </p:txEl>
                                          </p:spTgt>
                                        </p:tgtEl>
                                        <p:attrNameLst>
                                          <p:attrName>style.rotation</p:attrName>
                                        </p:attrNameLst>
                                      </p:cBhvr>
                                      <p:to>
                                        <p:strVal val="-45.0"/>
                                      </p:to>
                                    </p:set>
                                    <p:anim calcmode="lin" valueType="num">
                                      <p:cBhvr>
                                        <p:cTn id="102" dur="228" fill="hold">
                                          <p:stCondLst>
                                            <p:cond delay="228"/>
                                          </p:stCondLst>
                                        </p:cTn>
                                        <p:tgtEl>
                                          <p:spTgt spid="507909">
                                            <p:txEl>
                                              <p:pRg st="12" end="12"/>
                                            </p:txEl>
                                          </p:spTgt>
                                        </p:tgtEl>
                                        <p:attrNameLst>
                                          <p:attrName>style.rotation</p:attrName>
                                        </p:attrNameLst>
                                      </p:cBhvr>
                                      <p:tavLst>
                                        <p:tav tm="0">
                                          <p:val>
                                            <p:fltVal val="-45"/>
                                          </p:val>
                                        </p:tav>
                                        <p:tav tm="69900">
                                          <p:val>
                                            <p:fltVal val="45"/>
                                          </p:val>
                                        </p:tav>
                                        <p:tav tm="100000">
                                          <p:val>
                                            <p:fltVal val="0"/>
                                          </p:val>
                                        </p:tav>
                                      </p:tavLst>
                                    </p:anim>
                                    <p:anim calcmode="lin" valueType="num">
                                      <p:cBhvr>
                                        <p:cTn id="103" dur="228" fill="hold">
                                          <p:stCondLst>
                                            <p:cond delay="0"/>
                                          </p:stCondLst>
                                        </p:cTn>
                                        <p:tgtEl>
                                          <p:spTgt spid="507909">
                                            <p:txEl>
                                              <p:pRg st="12" end="12"/>
                                            </p:txEl>
                                          </p:spTgt>
                                        </p:tgtEl>
                                        <p:attrNameLst>
                                          <p:attrName>ppt_y</p:attrName>
                                        </p:attrNameLst>
                                      </p:cBhvr>
                                      <p:tavLst>
                                        <p:tav tm="0">
                                          <p:val>
                                            <p:strVal val="#ppt_y-1"/>
                                          </p:val>
                                        </p:tav>
                                        <p:tav tm="100000">
                                          <p:val>
                                            <p:strVal val="#ppt_y-(0.354*#ppt_w-0.172*#ppt_h)"/>
                                          </p:val>
                                        </p:tav>
                                      </p:tavLst>
                                    </p:anim>
                                    <p:anim calcmode="lin" valueType="num">
                                      <p:cBhvr>
                                        <p:cTn id="104" dur="78" decel="50000" autoRev="1" fill="hold">
                                          <p:stCondLst>
                                            <p:cond delay="228"/>
                                          </p:stCondLst>
                                        </p:cTn>
                                        <p:tgtEl>
                                          <p:spTgt spid="507909">
                                            <p:txEl>
                                              <p:pRg st="12" end="12"/>
                                            </p:txEl>
                                          </p:spTgt>
                                        </p:tgtEl>
                                        <p:attrNameLst>
                                          <p:attrName>ppt_y</p:attrName>
                                        </p:attrNameLst>
                                      </p:cBhvr>
                                      <p:tavLst>
                                        <p:tav tm="0">
                                          <p:val>
                                            <p:strVal val="#ppt_y-(0.354*#ppt_w-0.172*#ppt_h)"/>
                                          </p:val>
                                        </p:tav>
                                        <p:tav tm="100000">
                                          <p:val>
                                            <p:strVal val="#ppt_y-(0.354*#ppt_w-0.172*#ppt_h)-#ppt_h/2"/>
                                          </p:val>
                                        </p:tav>
                                      </p:tavLst>
                                    </p:anim>
                                    <p:anim calcmode="lin" valueType="num">
                                      <p:cBhvr>
                                        <p:cTn id="105" dur="68" fill="hold">
                                          <p:stCondLst>
                                            <p:cond delay="432"/>
                                          </p:stCondLst>
                                        </p:cTn>
                                        <p:tgtEl>
                                          <p:spTgt spid="507909">
                                            <p:txEl>
                                              <p:pRg st="12" end="12"/>
                                            </p:txEl>
                                          </p:spTgt>
                                        </p:tgtEl>
                                        <p:attrNameLst>
                                          <p:attrName>ppt_y</p:attrName>
                                        </p:attrNameLst>
                                      </p:cBhvr>
                                      <p:tavLst>
                                        <p:tav tm="0">
                                          <p:val>
                                            <p:strVal val="#ppt_y-(0.354*#ppt_w-0.172*#ppt_h)"/>
                                          </p:val>
                                        </p:tav>
                                        <p:tav tm="100000">
                                          <p:val>
                                            <p:strVal val="#ppt_y"/>
                                          </p:val>
                                        </p:tav>
                                      </p:tavLst>
                                    </p:anim>
                                  </p:childTnLst>
                                </p:cTn>
                              </p:par>
                            </p:childTnLst>
                          </p:cTn>
                        </p:par>
                        <p:par>
                          <p:cTn id="106" fill="hold">
                            <p:stCondLst>
                              <p:cond delay="4000"/>
                            </p:stCondLst>
                            <p:childTnLst>
                              <p:par>
                                <p:cTn id="107" presetID="38" presetClass="entr" presetSubtype="0" accel="50000" fill="hold" nodeType="afterEffect">
                                  <p:stCondLst>
                                    <p:cond delay="0"/>
                                  </p:stCondLst>
                                  <p:iterate type="wd">
                                    <p:tmPct val="50000"/>
                                  </p:iterate>
                                  <p:childTnLst>
                                    <p:set>
                                      <p:cBhvr>
                                        <p:cTn id="108" dur="1" fill="hold">
                                          <p:stCondLst>
                                            <p:cond delay="0"/>
                                          </p:stCondLst>
                                        </p:cTn>
                                        <p:tgtEl>
                                          <p:spTgt spid="507909">
                                            <p:txEl>
                                              <p:pRg st="13" end="13"/>
                                            </p:txEl>
                                          </p:spTgt>
                                        </p:tgtEl>
                                        <p:attrNameLst>
                                          <p:attrName>style.visibility</p:attrName>
                                        </p:attrNameLst>
                                      </p:cBhvr>
                                      <p:to>
                                        <p:strVal val="visible"/>
                                      </p:to>
                                    </p:set>
                                    <p:set>
                                      <p:cBhvr>
                                        <p:cTn id="109" dur="228" fill="hold">
                                          <p:stCondLst>
                                            <p:cond delay="0"/>
                                          </p:stCondLst>
                                        </p:cTn>
                                        <p:tgtEl>
                                          <p:spTgt spid="507909">
                                            <p:txEl>
                                              <p:pRg st="13" end="13"/>
                                            </p:txEl>
                                          </p:spTgt>
                                        </p:tgtEl>
                                        <p:attrNameLst>
                                          <p:attrName>style.rotation</p:attrName>
                                        </p:attrNameLst>
                                      </p:cBhvr>
                                      <p:to>
                                        <p:strVal val="-45.0"/>
                                      </p:to>
                                    </p:set>
                                    <p:anim calcmode="lin" valueType="num">
                                      <p:cBhvr>
                                        <p:cTn id="110" dur="228" fill="hold">
                                          <p:stCondLst>
                                            <p:cond delay="228"/>
                                          </p:stCondLst>
                                        </p:cTn>
                                        <p:tgtEl>
                                          <p:spTgt spid="507909">
                                            <p:txEl>
                                              <p:pRg st="13" end="13"/>
                                            </p:txEl>
                                          </p:spTgt>
                                        </p:tgtEl>
                                        <p:attrNameLst>
                                          <p:attrName>style.rotation</p:attrName>
                                        </p:attrNameLst>
                                      </p:cBhvr>
                                      <p:tavLst>
                                        <p:tav tm="0">
                                          <p:val>
                                            <p:fltVal val="-45"/>
                                          </p:val>
                                        </p:tav>
                                        <p:tav tm="69900">
                                          <p:val>
                                            <p:fltVal val="45"/>
                                          </p:val>
                                        </p:tav>
                                        <p:tav tm="100000">
                                          <p:val>
                                            <p:fltVal val="0"/>
                                          </p:val>
                                        </p:tav>
                                      </p:tavLst>
                                    </p:anim>
                                    <p:anim calcmode="lin" valueType="num">
                                      <p:cBhvr>
                                        <p:cTn id="111" dur="228" fill="hold">
                                          <p:stCondLst>
                                            <p:cond delay="0"/>
                                          </p:stCondLst>
                                        </p:cTn>
                                        <p:tgtEl>
                                          <p:spTgt spid="507909">
                                            <p:txEl>
                                              <p:pRg st="13" end="13"/>
                                            </p:txEl>
                                          </p:spTgt>
                                        </p:tgtEl>
                                        <p:attrNameLst>
                                          <p:attrName>ppt_y</p:attrName>
                                        </p:attrNameLst>
                                      </p:cBhvr>
                                      <p:tavLst>
                                        <p:tav tm="0">
                                          <p:val>
                                            <p:strVal val="#ppt_y-1"/>
                                          </p:val>
                                        </p:tav>
                                        <p:tav tm="100000">
                                          <p:val>
                                            <p:strVal val="#ppt_y-(0.354*#ppt_w-0.172*#ppt_h)"/>
                                          </p:val>
                                        </p:tav>
                                      </p:tavLst>
                                    </p:anim>
                                    <p:anim calcmode="lin" valueType="num">
                                      <p:cBhvr>
                                        <p:cTn id="112" dur="78" decel="50000" autoRev="1" fill="hold">
                                          <p:stCondLst>
                                            <p:cond delay="228"/>
                                          </p:stCondLst>
                                        </p:cTn>
                                        <p:tgtEl>
                                          <p:spTgt spid="507909">
                                            <p:txEl>
                                              <p:pRg st="13" end="13"/>
                                            </p:txEl>
                                          </p:spTgt>
                                        </p:tgtEl>
                                        <p:attrNameLst>
                                          <p:attrName>ppt_y</p:attrName>
                                        </p:attrNameLst>
                                      </p:cBhvr>
                                      <p:tavLst>
                                        <p:tav tm="0">
                                          <p:val>
                                            <p:strVal val="#ppt_y-(0.354*#ppt_w-0.172*#ppt_h)"/>
                                          </p:val>
                                        </p:tav>
                                        <p:tav tm="100000">
                                          <p:val>
                                            <p:strVal val="#ppt_y-(0.354*#ppt_w-0.172*#ppt_h)-#ppt_h/2"/>
                                          </p:val>
                                        </p:tav>
                                      </p:tavLst>
                                    </p:anim>
                                    <p:anim calcmode="lin" valueType="num">
                                      <p:cBhvr>
                                        <p:cTn id="113" dur="68" fill="hold">
                                          <p:stCondLst>
                                            <p:cond delay="432"/>
                                          </p:stCondLst>
                                        </p:cTn>
                                        <p:tgtEl>
                                          <p:spTgt spid="507909">
                                            <p:txEl>
                                              <p:pRg st="13" end="13"/>
                                            </p:txEl>
                                          </p:spTgt>
                                        </p:tgtEl>
                                        <p:attrNameLst>
                                          <p:attrName>ppt_y</p:attrName>
                                        </p:attrNameLst>
                                      </p:cBhvr>
                                      <p:tavLst>
                                        <p:tav tm="0">
                                          <p:val>
                                            <p:strVal val="#ppt_y-(0.354*#ppt_w-0.172*#ppt_h)"/>
                                          </p:val>
                                        </p:tav>
                                        <p:tav tm="100000">
                                          <p:val>
                                            <p:strVal val="#ppt_y"/>
                                          </p:val>
                                        </p:tav>
                                      </p:tavLst>
                                    </p:anim>
                                  </p:childTnLst>
                                </p:cTn>
                              </p:par>
                            </p:childTnLst>
                          </p:cTn>
                        </p:par>
                        <p:par>
                          <p:cTn id="114" fill="hold">
                            <p:stCondLst>
                              <p:cond delay="5000"/>
                            </p:stCondLst>
                            <p:childTnLst>
                              <p:par>
                                <p:cTn id="115" presetID="38" presetClass="entr" presetSubtype="0" accel="50000" fill="hold" nodeType="afterEffect">
                                  <p:stCondLst>
                                    <p:cond delay="0"/>
                                  </p:stCondLst>
                                  <p:iterate type="wd">
                                    <p:tmPct val="50000"/>
                                  </p:iterate>
                                  <p:childTnLst>
                                    <p:set>
                                      <p:cBhvr>
                                        <p:cTn id="116" dur="1" fill="hold">
                                          <p:stCondLst>
                                            <p:cond delay="0"/>
                                          </p:stCondLst>
                                        </p:cTn>
                                        <p:tgtEl>
                                          <p:spTgt spid="507909">
                                            <p:txEl>
                                              <p:pRg st="14" end="14"/>
                                            </p:txEl>
                                          </p:spTgt>
                                        </p:tgtEl>
                                        <p:attrNameLst>
                                          <p:attrName>style.visibility</p:attrName>
                                        </p:attrNameLst>
                                      </p:cBhvr>
                                      <p:to>
                                        <p:strVal val="visible"/>
                                      </p:to>
                                    </p:set>
                                    <p:set>
                                      <p:cBhvr>
                                        <p:cTn id="117" dur="228" fill="hold">
                                          <p:stCondLst>
                                            <p:cond delay="0"/>
                                          </p:stCondLst>
                                        </p:cTn>
                                        <p:tgtEl>
                                          <p:spTgt spid="507909">
                                            <p:txEl>
                                              <p:pRg st="14" end="14"/>
                                            </p:txEl>
                                          </p:spTgt>
                                        </p:tgtEl>
                                        <p:attrNameLst>
                                          <p:attrName>style.rotation</p:attrName>
                                        </p:attrNameLst>
                                      </p:cBhvr>
                                      <p:to>
                                        <p:strVal val="-45.0"/>
                                      </p:to>
                                    </p:set>
                                    <p:anim calcmode="lin" valueType="num">
                                      <p:cBhvr>
                                        <p:cTn id="118" dur="228" fill="hold">
                                          <p:stCondLst>
                                            <p:cond delay="228"/>
                                          </p:stCondLst>
                                        </p:cTn>
                                        <p:tgtEl>
                                          <p:spTgt spid="507909">
                                            <p:txEl>
                                              <p:pRg st="14" end="14"/>
                                            </p:txEl>
                                          </p:spTgt>
                                        </p:tgtEl>
                                        <p:attrNameLst>
                                          <p:attrName>style.rotation</p:attrName>
                                        </p:attrNameLst>
                                      </p:cBhvr>
                                      <p:tavLst>
                                        <p:tav tm="0">
                                          <p:val>
                                            <p:fltVal val="-45"/>
                                          </p:val>
                                        </p:tav>
                                        <p:tav tm="69900">
                                          <p:val>
                                            <p:fltVal val="45"/>
                                          </p:val>
                                        </p:tav>
                                        <p:tav tm="100000">
                                          <p:val>
                                            <p:fltVal val="0"/>
                                          </p:val>
                                        </p:tav>
                                      </p:tavLst>
                                    </p:anim>
                                    <p:anim calcmode="lin" valueType="num">
                                      <p:cBhvr>
                                        <p:cTn id="119" dur="228" fill="hold">
                                          <p:stCondLst>
                                            <p:cond delay="0"/>
                                          </p:stCondLst>
                                        </p:cTn>
                                        <p:tgtEl>
                                          <p:spTgt spid="507909">
                                            <p:txEl>
                                              <p:pRg st="14" end="14"/>
                                            </p:txEl>
                                          </p:spTgt>
                                        </p:tgtEl>
                                        <p:attrNameLst>
                                          <p:attrName>ppt_y</p:attrName>
                                        </p:attrNameLst>
                                      </p:cBhvr>
                                      <p:tavLst>
                                        <p:tav tm="0">
                                          <p:val>
                                            <p:strVal val="#ppt_y-1"/>
                                          </p:val>
                                        </p:tav>
                                        <p:tav tm="100000">
                                          <p:val>
                                            <p:strVal val="#ppt_y-(0.354*#ppt_w-0.172*#ppt_h)"/>
                                          </p:val>
                                        </p:tav>
                                      </p:tavLst>
                                    </p:anim>
                                    <p:anim calcmode="lin" valueType="num">
                                      <p:cBhvr>
                                        <p:cTn id="120" dur="78" decel="50000" autoRev="1" fill="hold">
                                          <p:stCondLst>
                                            <p:cond delay="228"/>
                                          </p:stCondLst>
                                        </p:cTn>
                                        <p:tgtEl>
                                          <p:spTgt spid="507909">
                                            <p:txEl>
                                              <p:pRg st="14" end="14"/>
                                            </p:txEl>
                                          </p:spTgt>
                                        </p:tgtEl>
                                        <p:attrNameLst>
                                          <p:attrName>ppt_y</p:attrName>
                                        </p:attrNameLst>
                                      </p:cBhvr>
                                      <p:tavLst>
                                        <p:tav tm="0">
                                          <p:val>
                                            <p:strVal val="#ppt_y-(0.354*#ppt_w-0.172*#ppt_h)"/>
                                          </p:val>
                                        </p:tav>
                                        <p:tav tm="100000">
                                          <p:val>
                                            <p:strVal val="#ppt_y-(0.354*#ppt_w-0.172*#ppt_h)-#ppt_h/2"/>
                                          </p:val>
                                        </p:tav>
                                      </p:tavLst>
                                    </p:anim>
                                    <p:anim calcmode="lin" valueType="num">
                                      <p:cBhvr>
                                        <p:cTn id="121" dur="68" fill="hold">
                                          <p:stCondLst>
                                            <p:cond delay="432"/>
                                          </p:stCondLst>
                                        </p:cTn>
                                        <p:tgtEl>
                                          <p:spTgt spid="507909">
                                            <p:txEl>
                                              <p:pRg st="14" end="14"/>
                                            </p:txEl>
                                          </p:spTgt>
                                        </p:tgtEl>
                                        <p:attrNameLst>
                                          <p:attrName>ppt_y</p:attrName>
                                        </p:attrNameLst>
                                      </p:cBhvr>
                                      <p:tavLst>
                                        <p:tav tm="0">
                                          <p:val>
                                            <p:strVal val="#ppt_y-(0.354*#ppt_w-0.172*#ppt_h)"/>
                                          </p:val>
                                        </p:tav>
                                        <p:tav tm="100000">
                                          <p:val>
                                            <p:strVal val="#ppt_y"/>
                                          </p:val>
                                        </p:tav>
                                      </p:tavLst>
                                    </p:anim>
                                  </p:childTnLst>
                                </p:cTn>
                              </p:par>
                            </p:childTnLst>
                          </p:cTn>
                        </p:par>
                        <p:par>
                          <p:cTn id="122" fill="hold">
                            <p:stCondLst>
                              <p:cond delay="5750"/>
                            </p:stCondLst>
                            <p:childTnLst>
                              <p:par>
                                <p:cTn id="123" presetID="38" presetClass="entr" presetSubtype="0" accel="50000" fill="hold" nodeType="afterEffect">
                                  <p:stCondLst>
                                    <p:cond delay="0"/>
                                  </p:stCondLst>
                                  <p:iterate type="wd">
                                    <p:tmPct val="50000"/>
                                  </p:iterate>
                                  <p:childTnLst>
                                    <p:set>
                                      <p:cBhvr>
                                        <p:cTn id="124" dur="1" fill="hold">
                                          <p:stCondLst>
                                            <p:cond delay="0"/>
                                          </p:stCondLst>
                                        </p:cTn>
                                        <p:tgtEl>
                                          <p:spTgt spid="507909">
                                            <p:txEl>
                                              <p:pRg st="15" end="15"/>
                                            </p:txEl>
                                          </p:spTgt>
                                        </p:tgtEl>
                                        <p:attrNameLst>
                                          <p:attrName>style.visibility</p:attrName>
                                        </p:attrNameLst>
                                      </p:cBhvr>
                                      <p:to>
                                        <p:strVal val="visible"/>
                                      </p:to>
                                    </p:set>
                                    <p:set>
                                      <p:cBhvr>
                                        <p:cTn id="125" dur="228" fill="hold">
                                          <p:stCondLst>
                                            <p:cond delay="0"/>
                                          </p:stCondLst>
                                        </p:cTn>
                                        <p:tgtEl>
                                          <p:spTgt spid="507909">
                                            <p:txEl>
                                              <p:pRg st="15" end="15"/>
                                            </p:txEl>
                                          </p:spTgt>
                                        </p:tgtEl>
                                        <p:attrNameLst>
                                          <p:attrName>style.rotation</p:attrName>
                                        </p:attrNameLst>
                                      </p:cBhvr>
                                      <p:to>
                                        <p:strVal val="-45.0"/>
                                      </p:to>
                                    </p:set>
                                    <p:anim calcmode="lin" valueType="num">
                                      <p:cBhvr>
                                        <p:cTn id="126" dur="228" fill="hold">
                                          <p:stCondLst>
                                            <p:cond delay="228"/>
                                          </p:stCondLst>
                                        </p:cTn>
                                        <p:tgtEl>
                                          <p:spTgt spid="507909">
                                            <p:txEl>
                                              <p:pRg st="15" end="15"/>
                                            </p:txEl>
                                          </p:spTgt>
                                        </p:tgtEl>
                                        <p:attrNameLst>
                                          <p:attrName>style.rotation</p:attrName>
                                        </p:attrNameLst>
                                      </p:cBhvr>
                                      <p:tavLst>
                                        <p:tav tm="0">
                                          <p:val>
                                            <p:fltVal val="-45"/>
                                          </p:val>
                                        </p:tav>
                                        <p:tav tm="69900">
                                          <p:val>
                                            <p:fltVal val="45"/>
                                          </p:val>
                                        </p:tav>
                                        <p:tav tm="100000">
                                          <p:val>
                                            <p:fltVal val="0"/>
                                          </p:val>
                                        </p:tav>
                                      </p:tavLst>
                                    </p:anim>
                                    <p:anim calcmode="lin" valueType="num">
                                      <p:cBhvr>
                                        <p:cTn id="127" dur="228" fill="hold">
                                          <p:stCondLst>
                                            <p:cond delay="0"/>
                                          </p:stCondLst>
                                        </p:cTn>
                                        <p:tgtEl>
                                          <p:spTgt spid="507909">
                                            <p:txEl>
                                              <p:pRg st="15" end="15"/>
                                            </p:txEl>
                                          </p:spTgt>
                                        </p:tgtEl>
                                        <p:attrNameLst>
                                          <p:attrName>ppt_y</p:attrName>
                                        </p:attrNameLst>
                                      </p:cBhvr>
                                      <p:tavLst>
                                        <p:tav tm="0">
                                          <p:val>
                                            <p:strVal val="#ppt_y-1"/>
                                          </p:val>
                                        </p:tav>
                                        <p:tav tm="100000">
                                          <p:val>
                                            <p:strVal val="#ppt_y-(0.354*#ppt_w-0.172*#ppt_h)"/>
                                          </p:val>
                                        </p:tav>
                                      </p:tavLst>
                                    </p:anim>
                                    <p:anim calcmode="lin" valueType="num">
                                      <p:cBhvr>
                                        <p:cTn id="128" dur="78" decel="50000" autoRev="1" fill="hold">
                                          <p:stCondLst>
                                            <p:cond delay="228"/>
                                          </p:stCondLst>
                                        </p:cTn>
                                        <p:tgtEl>
                                          <p:spTgt spid="507909">
                                            <p:txEl>
                                              <p:pRg st="15" end="15"/>
                                            </p:txEl>
                                          </p:spTgt>
                                        </p:tgtEl>
                                        <p:attrNameLst>
                                          <p:attrName>ppt_y</p:attrName>
                                        </p:attrNameLst>
                                      </p:cBhvr>
                                      <p:tavLst>
                                        <p:tav tm="0">
                                          <p:val>
                                            <p:strVal val="#ppt_y-(0.354*#ppt_w-0.172*#ppt_h)"/>
                                          </p:val>
                                        </p:tav>
                                        <p:tav tm="100000">
                                          <p:val>
                                            <p:strVal val="#ppt_y-(0.354*#ppt_w-0.172*#ppt_h)-#ppt_h/2"/>
                                          </p:val>
                                        </p:tav>
                                      </p:tavLst>
                                    </p:anim>
                                    <p:anim calcmode="lin" valueType="num">
                                      <p:cBhvr>
                                        <p:cTn id="129" dur="68" fill="hold">
                                          <p:stCondLst>
                                            <p:cond delay="432"/>
                                          </p:stCondLst>
                                        </p:cTn>
                                        <p:tgtEl>
                                          <p:spTgt spid="507909">
                                            <p:txEl>
                                              <p:pRg st="15" end="15"/>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1" nodeType="clickEffect">
                                  <p:stCondLst>
                                    <p:cond delay="0"/>
                                  </p:stCondLst>
                                  <p:childTnLst>
                                    <p:animEffect transition="out" filter="fade">
                                      <p:cBhvr>
                                        <p:cTn id="133" dur="2000"/>
                                        <p:tgtEl>
                                          <p:spTgt spid="507909">
                                            <p:txEl>
                                              <p:pRg st="1" end="1"/>
                                            </p:txEl>
                                          </p:spTgt>
                                        </p:tgtEl>
                                      </p:cBhvr>
                                    </p:animEffect>
                                    <p:set>
                                      <p:cBhvr>
                                        <p:cTn id="134" dur="1" fill="hold">
                                          <p:stCondLst>
                                            <p:cond delay="1999"/>
                                          </p:stCondLst>
                                        </p:cTn>
                                        <p:tgtEl>
                                          <p:spTgt spid="507909">
                                            <p:txEl>
                                              <p:pRg st="1" end="1"/>
                                            </p:txEl>
                                          </p:spTgt>
                                        </p:tgtEl>
                                        <p:attrNameLst>
                                          <p:attrName>style.visibility</p:attrName>
                                        </p:attrNameLst>
                                      </p:cBhvr>
                                      <p:to>
                                        <p:strVal val="hidden"/>
                                      </p:to>
                                    </p:set>
                                  </p:childTnLst>
                                </p:cTn>
                              </p:par>
                              <p:par>
                                <p:cTn id="135" presetID="10" presetClass="exit" presetSubtype="0" fill="hold" grpId="1" nodeType="withEffect">
                                  <p:stCondLst>
                                    <p:cond delay="0"/>
                                  </p:stCondLst>
                                  <p:childTnLst>
                                    <p:animEffect transition="out" filter="fade">
                                      <p:cBhvr>
                                        <p:cTn id="136" dur="2000"/>
                                        <p:tgtEl>
                                          <p:spTgt spid="507909">
                                            <p:txEl>
                                              <p:pRg st="4" end="4"/>
                                            </p:txEl>
                                          </p:spTgt>
                                        </p:tgtEl>
                                      </p:cBhvr>
                                    </p:animEffect>
                                    <p:set>
                                      <p:cBhvr>
                                        <p:cTn id="137" dur="1" fill="hold">
                                          <p:stCondLst>
                                            <p:cond delay="1999"/>
                                          </p:stCondLst>
                                        </p:cTn>
                                        <p:tgtEl>
                                          <p:spTgt spid="507909">
                                            <p:txEl>
                                              <p:pRg st="4" end="4"/>
                                            </p:txEl>
                                          </p:spTgt>
                                        </p:tgtEl>
                                        <p:attrNameLst>
                                          <p:attrName>style.visibility</p:attrName>
                                        </p:attrNameLst>
                                      </p:cBhvr>
                                      <p:to>
                                        <p:strVal val="hidden"/>
                                      </p:to>
                                    </p:set>
                                  </p:childTnLst>
                                </p:cTn>
                              </p:par>
                              <p:par>
                                <p:cTn id="138" presetID="10" presetClass="exit" presetSubtype="0" fill="hold" grpId="1" nodeType="withEffect">
                                  <p:stCondLst>
                                    <p:cond delay="0"/>
                                  </p:stCondLst>
                                  <p:iterate type="wd">
                                    <p:tmPct val="0"/>
                                  </p:iterate>
                                  <p:childTnLst>
                                    <p:animEffect transition="out" filter="fade">
                                      <p:cBhvr>
                                        <p:cTn id="139" dur="2000"/>
                                        <p:tgtEl>
                                          <p:spTgt spid="507909">
                                            <p:txEl>
                                              <p:pRg st="7" end="7"/>
                                            </p:txEl>
                                          </p:spTgt>
                                        </p:tgtEl>
                                      </p:cBhvr>
                                    </p:animEffect>
                                    <p:set>
                                      <p:cBhvr>
                                        <p:cTn id="140" dur="1" fill="hold">
                                          <p:stCondLst>
                                            <p:cond delay="1999"/>
                                          </p:stCondLst>
                                        </p:cTn>
                                        <p:tgtEl>
                                          <p:spTgt spid="507909">
                                            <p:txEl>
                                              <p:pRg st="7" end="7"/>
                                            </p:txEl>
                                          </p:spTgt>
                                        </p:tgtEl>
                                        <p:attrNameLst>
                                          <p:attrName>style.visibility</p:attrName>
                                        </p:attrNameLst>
                                      </p:cBhvr>
                                      <p:to>
                                        <p:strVal val="hidden"/>
                                      </p:to>
                                    </p:set>
                                  </p:childTnLst>
                                </p:cTn>
                              </p:par>
                              <p:par>
                                <p:cTn id="141" presetID="10" presetClass="exit" presetSubtype="0" fill="hold" grpId="1" nodeType="withEffect">
                                  <p:stCondLst>
                                    <p:cond delay="0"/>
                                  </p:stCondLst>
                                  <p:iterate type="wd">
                                    <p:tmPct val="0"/>
                                  </p:iterate>
                                  <p:childTnLst>
                                    <p:animEffect transition="out" filter="fade">
                                      <p:cBhvr>
                                        <p:cTn id="142" dur="2000"/>
                                        <p:tgtEl>
                                          <p:spTgt spid="507909">
                                            <p:txEl>
                                              <p:pRg st="8" end="8"/>
                                            </p:txEl>
                                          </p:spTgt>
                                        </p:tgtEl>
                                      </p:cBhvr>
                                    </p:animEffect>
                                    <p:set>
                                      <p:cBhvr>
                                        <p:cTn id="143" dur="1" fill="hold">
                                          <p:stCondLst>
                                            <p:cond delay="1999"/>
                                          </p:stCondLst>
                                        </p:cTn>
                                        <p:tgtEl>
                                          <p:spTgt spid="507909">
                                            <p:txEl>
                                              <p:pRg st="8" end="8"/>
                                            </p:txEl>
                                          </p:spTgt>
                                        </p:tgtEl>
                                        <p:attrNameLst>
                                          <p:attrName>style.visibility</p:attrName>
                                        </p:attrNameLst>
                                      </p:cBhvr>
                                      <p:to>
                                        <p:strVal val="hidden"/>
                                      </p:to>
                                    </p:set>
                                  </p:childTnLst>
                                </p:cTn>
                              </p:par>
                              <p:par>
                                <p:cTn id="144" presetID="10" presetClass="exit" presetSubtype="0" fill="hold" grpId="1" nodeType="withEffect">
                                  <p:stCondLst>
                                    <p:cond delay="0"/>
                                  </p:stCondLst>
                                  <p:iterate type="wd">
                                    <p:tmPct val="0"/>
                                  </p:iterate>
                                  <p:childTnLst>
                                    <p:animEffect transition="out" filter="fade">
                                      <p:cBhvr>
                                        <p:cTn id="145" dur="2000"/>
                                        <p:tgtEl>
                                          <p:spTgt spid="507909">
                                            <p:txEl>
                                              <p:pRg st="9" end="9"/>
                                            </p:txEl>
                                          </p:spTgt>
                                        </p:tgtEl>
                                      </p:cBhvr>
                                    </p:animEffect>
                                    <p:set>
                                      <p:cBhvr>
                                        <p:cTn id="146" dur="1" fill="hold">
                                          <p:stCondLst>
                                            <p:cond delay="1999"/>
                                          </p:stCondLst>
                                        </p:cTn>
                                        <p:tgtEl>
                                          <p:spTgt spid="507909">
                                            <p:txEl>
                                              <p:pRg st="9" end="9"/>
                                            </p:txEl>
                                          </p:spTgt>
                                        </p:tgtEl>
                                        <p:attrNameLst>
                                          <p:attrName>style.visibility</p:attrName>
                                        </p:attrNameLst>
                                      </p:cBhvr>
                                      <p:to>
                                        <p:strVal val="hidden"/>
                                      </p:to>
                                    </p:set>
                                  </p:childTnLst>
                                </p:cTn>
                              </p:par>
                              <p:par>
                                <p:cTn id="147" presetID="10" presetClass="exit" presetSubtype="0" fill="hold" grpId="1" nodeType="withEffect">
                                  <p:stCondLst>
                                    <p:cond delay="0"/>
                                  </p:stCondLst>
                                  <p:iterate type="wd">
                                    <p:tmPct val="0"/>
                                  </p:iterate>
                                  <p:childTnLst>
                                    <p:animEffect transition="out" filter="fade">
                                      <p:cBhvr>
                                        <p:cTn id="148" dur="2000"/>
                                        <p:tgtEl>
                                          <p:spTgt spid="507909">
                                            <p:txEl>
                                              <p:pRg st="10" end="10"/>
                                            </p:txEl>
                                          </p:spTgt>
                                        </p:tgtEl>
                                      </p:cBhvr>
                                    </p:animEffect>
                                    <p:set>
                                      <p:cBhvr>
                                        <p:cTn id="149" dur="1" fill="hold">
                                          <p:stCondLst>
                                            <p:cond delay="1999"/>
                                          </p:stCondLst>
                                        </p:cTn>
                                        <p:tgtEl>
                                          <p:spTgt spid="507909">
                                            <p:txEl>
                                              <p:pRg st="10" end="10"/>
                                            </p:txEl>
                                          </p:spTgt>
                                        </p:tgtEl>
                                        <p:attrNameLst>
                                          <p:attrName>style.visibility</p:attrName>
                                        </p:attrNameLst>
                                      </p:cBhvr>
                                      <p:to>
                                        <p:strVal val="hidden"/>
                                      </p:to>
                                    </p:set>
                                  </p:childTnLst>
                                </p:cTn>
                              </p:par>
                              <p:par>
                                <p:cTn id="150" presetID="10" presetClass="exit" presetSubtype="0" fill="hold" grpId="1" nodeType="withEffect">
                                  <p:stCondLst>
                                    <p:cond delay="0"/>
                                  </p:stCondLst>
                                  <p:iterate type="wd">
                                    <p:tmPct val="0"/>
                                  </p:iterate>
                                  <p:childTnLst>
                                    <p:animEffect transition="out" filter="fade">
                                      <p:cBhvr>
                                        <p:cTn id="151" dur="2000"/>
                                        <p:tgtEl>
                                          <p:spTgt spid="507909">
                                            <p:txEl>
                                              <p:pRg st="11" end="11"/>
                                            </p:txEl>
                                          </p:spTgt>
                                        </p:tgtEl>
                                      </p:cBhvr>
                                    </p:animEffect>
                                    <p:set>
                                      <p:cBhvr>
                                        <p:cTn id="152" dur="1" fill="hold">
                                          <p:stCondLst>
                                            <p:cond delay="1999"/>
                                          </p:stCondLst>
                                        </p:cTn>
                                        <p:tgtEl>
                                          <p:spTgt spid="507909">
                                            <p:txEl>
                                              <p:pRg st="11" end="11"/>
                                            </p:txEl>
                                          </p:spTgt>
                                        </p:tgtEl>
                                        <p:attrNameLst>
                                          <p:attrName>style.visibility</p:attrName>
                                        </p:attrNameLst>
                                      </p:cBhvr>
                                      <p:to>
                                        <p:strVal val="hidden"/>
                                      </p:to>
                                    </p:set>
                                  </p:childTnLst>
                                </p:cTn>
                              </p:par>
                              <p:par>
                                <p:cTn id="153" presetID="10" presetClass="exit" presetSubtype="0" fill="hold" grpId="1" nodeType="withEffect">
                                  <p:stCondLst>
                                    <p:cond delay="0"/>
                                  </p:stCondLst>
                                  <p:iterate type="wd">
                                    <p:tmPct val="0"/>
                                  </p:iterate>
                                  <p:childTnLst>
                                    <p:animEffect transition="out" filter="fade">
                                      <p:cBhvr>
                                        <p:cTn id="154" dur="2000"/>
                                        <p:tgtEl>
                                          <p:spTgt spid="507909">
                                            <p:txEl>
                                              <p:pRg st="12" end="12"/>
                                            </p:txEl>
                                          </p:spTgt>
                                        </p:tgtEl>
                                      </p:cBhvr>
                                    </p:animEffect>
                                    <p:set>
                                      <p:cBhvr>
                                        <p:cTn id="155" dur="1" fill="hold">
                                          <p:stCondLst>
                                            <p:cond delay="1999"/>
                                          </p:stCondLst>
                                        </p:cTn>
                                        <p:tgtEl>
                                          <p:spTgt spid="507909">
                                            <p:txEl>
                                              <p:pRg st="12" end="12"/>
                                            </p:txEl>
                                          </p:spTgt>
                                        </p:tgtEl>
                                        <p:attrNameLst>
                                          <p:attrName>style.visibility</p:attrName>
                                        </p:attrNameLst>
                                      </p:cBhvr>
                                      <p:to>
                                        <p:strVal val="hidden"/>
                                      </p:to>
                                    </p:set>
                                  </p:childTnLst>
                                </p:cTn>
                              </p:par>
                              <p:par>
                                <p:cTn id="156" presetID="10" presetClass="exit" presetSubtype="0" fill="hold" grpId="1" nodeType="withEffect">
                                  <p:stCondLst>
                                    <p:cond delay="0"/>
                                  </p:stCondLst>
                                  <p:iterate type="wd">
                                    <p:tmPct val="0"/>
                                  </p:iterate>
                                  <p:childTnLst>
                                    <p:animEffect transition="out" filter="fade">
                                      <p:cBhvr>
                                        <p:cTn id="157" dur="2000"/>
                                        <p:tgtEl>
                                          <p:spTgt spid="507909">
                                            <p:txEl>
                                              <p:pRg st="13" end="13"/>
                                            </p:txEl>
                                          </p:spTgt>
                                        </p:tgtEl>
                                      </p:cBhvr>
                                    </p:animEffect>
                                    <p:set>
                                      <p:cBhvr>
                                        <p:cTn id="158" dur="1" fill="hold">
                                          <p:stCondLst>
                                            <p:cond delay="1999"/>
                                          </p:stCondLst>
                                        </p:cTn>
                                        <p:tgtEl>
                                          <p:spTgt spid="507909">
                                            <p:txEl>
                                              <p:pRg st="13" end="13"/>
                                            </p:txEl>
                                          </p:spTgt>
                                        </p:tgtEl>
                                        <p:attrNameLst>
                                          <p:attrName>style.visibility</p:attrName>
                                        </p:attrNameLst>
                                      </p:cBhvr>
                                      <p:to>
                                        <p:strVal val="hidden"/>
                                      </p:to>
                                    </p:set>
                                  </p:childTnLst>
                                </p:cTn>
                              </p:par>
                              <p:par>
                                <p:cTn id="159" presetID="10" presetClass="exit" presetSubtype="0" fill="hold" grpId="1" nodeType="withEffect">
                                  <p:stCondLst>
                                    <p:cond delay="0"/>
                                  </p:stCondLst>
                                  <p:iterate type="wd">
                                    <p:tmPct val="0"/>
                                  </p:iterate>
                                  <p:childTnLst>
                                    <p:animEffect transition="out" filter="fade">
                                      <p:cBhvr>
                                        <p:cTn id="160" dur="2000"/>
                                        <p:tgtEl>
                                          <p:spTgt spid="507909">
                                            <p:txEl>
                                              <p:pRg st="14" end="14"/>
                                            </p:txEl>
                                          </p:spTgt>
                                        </p:tgtEl>
                                      </p:cBhvr>
                                    </p:animEffect>
                                    <p:set>
                                      <p:cBhvr>
                                        <p:cTn id="161" dur="1" fill="hold">
                                          <p:stCondLst>
                                            <p:cond delay="1999"/>
                                          </p:stCondLst>
                                        </p:cTn>
                                        <p:tgtEl>
                                          <p:spTgt spid="507909">
                                            <p:txEl>
                                              <p:pRg st="14" end="14"/>
                                            </p:txEl>
                                          </p:spTgt>
                                        </p:tgtEl>
                                        <p:attrNameLst>
                                          <p:attrName>style.visibility</p:attrName>
                                        </p:attrNameLst>
                                      </p:cBhvr>
                                      <p:to>
                                        <p:strVal val="hidden"/>
                                      </p:to>
                                    </p:set>
                                  </p:childTnLst>
                                </p:cTn>
                              </p:par>
                              <p:par>
                                <p:cTn id="162" presetID="10" presetClass="exit" presetSubtype="0" fill="hold" grpId="1" nodeType="withEffect">
                                  <p:stCondLst>
                                    <p:cond delay="0"/>
                                  </p:stCondLst>
                                  <p:iterate type="wd">
                                    <p:tmPct val="0"/>
                                  </p:iterate>
                                  <p:childTnLst>
                                    <p:animEffect transition="out" filter="fade">
                                      <p:cBhvr>
                                        <p:cTn id="163" dur="2000"/>
                                        <p:tgtEl>
                                          <p:spTgt spid="507909">
                                            <p:txEl>
                                              <p:pRg st="15" end="15"/>
                                            </p:txEl>
                                          </p:spTgt>
                                        </p:tgtEl>
                                      </p:cBhvr>
                                    </p:animEffect>
                                    <p:set>
                                      <p:cBhvr>
                                        <p:cTn id="164" dur="1" fill="hold">
                                          <p:stCondLst>
                                            <p:cond delay="1999"/>
                                          </p:stCondLst>
                                        </p:cTn>
                                        <p:tgtEl>
                                          <p:spTgt spid="507909">
                                            <p:txEl>
                                              <p:pRg st="15" end="15"/>
                                            </p:txEl>
                                          </p:spTgt>
                                        </p:tgtEl>
                                        <p:attrNameLst>
                                          <p:attrName>style.visibility</p:attrName>
                                        </p:attrNameLst>
                                      </p:cBhvr>
                                      <p:to>
                                        <p:strVal val="hidden"/>
                                      </p:to>
                                    </p:set>
                                  </p:childTnLst>
                                </p:cTn>
                              </p:par>
                            </p:childTnLst>
                          </p:cTn>
                        </p:par>
                        <p:par>
                          <p:cTn id="165" fill="hold">
                            <p:stCondLst>
                              <p:cond delay="2000"/>
                            </p:stCondLst>
                            <p:childTnLst>
                              <p:par>
                                <p:cTn id="166" presetID="10" presetClass="entr" presetSubtype="0" fill="hold" grpId="0" nodeType="afterEffect">
                                  <p:stCondLst>
                                    <p:cond delay="0"/>
                                  </p:stCondLst>
                                  <p:childTnLst>
                                    <p:set>
                                      <p:cBhvr>
                                        <p:cTn id="167" dur="1" fill="hold">
                                          <p:stCondLst>
                                            <p:cond delay="0"/>
                                          </p:stCondLst>
                                        </p:cTn>
                                        <p:tgtEl>
                                          <p:spTgt spid="507910"/>
                                        </p:tgtEl>
                                        <p:attrNameLst>
                                          <p:attrName>style.visibility</p:attrName>
                                        </p:attrNameLst>
                                      </p:cBhvr>
                                      <p:to>
                                        <p:strVal val="visible"/>
                                      </p:to>
                                    </p:set>
                                    <p:animEffect transition="in" filter="fade">
                                      <p:cBhvr>
                                        <p:cTn id="168" dur="2000"/>
                                        <p:tgtEl>
                                          <p:spTgt spid="507910"/>
                                        </p:tgtEl>
                                      </p:cBhvr>
                                    </p:animEffect>
                                  </p:childTnLst>
                                </p:cTn>
                              </p:par>
                            </p:childTnLst>
                          </p:cTn>
                        </p:par>
                      </p:childTnLst>
                    </p:cTn>
                  </p:par>
                  <p:par>
                    <p:cTn id="169" fill="hold">
                      <p:stCondLst>
                        <p:cond delay="indefinite"/>
                      </p:stCondLst>
                      <p:childTnLst>
                        <p:par>
                          <p:cTn id="170" fill="hold">
                            <p:stCondLst>
                              <p:cond delay="0"/>
                            </p:stCondLst>
                            <p:childTnLst>
                              <p:par>
                                <p:cTn id="171" presetID="10" presetClass="exit" presetSubtype="0" fill="hold" grpId="1" nodeType="clickEffect">
                                  <p:stCondLst>
                                    <p:cond delay="0"/>
                                  </p:stCondLst>
                                  <p:childTnLst>
                                    <p:animEffect transition="out" filter="fade">
                                      <p:cBhvr>
                                        <p:cTn id="172" dur="2000"/>
                                        <p:tgtEl>
                                          <p:spTgt spid="507910"/>
                                        </p:tgtEl>
                                      </p:cBhvr>
                                    </p:animEffect>
                                    <p:set>
                                      <p:cBhvr>
                                        <p:cTn id="173" dur="1" fill="hold">
                                          <p:stCondLst>
                                            <p:cond delay="1999"/>
                                          </p:stCondLst>
                                        </p:cTn>
                                        <p:tgtEl>
                                          <p:spTgt spid="507910"/>
                                        </p:tgtEl>
                                        <p:attrNameLst>
                                          <p:attrName>style.visibility</p:attrName>
                                        </p:attrNameLst>
                                      </p:cBhvr>
                                      <p:to>
                                        <p:strVal val="hidden"/>
                                      </p:to>
                                    </p:set>
                                  </p:childTnLst>
                                </p:cTn>
                              </p:par>
                              <p:par>
                                <p:cTn id="174" presetID="10" presetClass="entr" presetSubtype="0" fill="hold" nodeType="withEffect">
                                  <p:stCondLst>
                                    <p:cond delay="0"/>
                                  </p:stCondLst>
                                  <p:childTnLst>
                                    <p:set>
                                      <p:cBhvr>
                                        <p:cTn id="175" dur="1" fill="hold">
                                          <p:stCondLst>
                                            <p:cond delay="0"/>
                                          </p:stCondLst>
                                        </p:cTn>
                                        <p:tgtEl>
                                          <p:spTgt spid="507911">
                                            <p:txEl>
                                              <p:pRg st="0" end="0"/>
                                            </p:txEl>
                                          </p:spTgt>
                                        </p:tgtEl>
                                        <p:attrNameLst>
                                          <p:attrName>style.visibility</p:attrName>
                                        </p:attrNameLst>
                                      </p:cBhvr>
                                      <p:to>
                                        <p:strVal val="visible"/>
                                      </p:to>
                                    </p:set>
                                    <p:animEffect transition="in" filter="fade">
                                      <p:cBhvr>
                                        <p:cTn id="176" dur="2000"/>
                                        <p:tgtEl>
                                          <p:spTgt spid="507911">
                                            <p:txEl>
                                              <p:pRg st="0" end="0"/>
                                            </p:txEl>
                                          </p:spTgt>
                                        </p:tgtEl>
                                      </p:cBhvr>
                                    </p:animEffect>
                                  </p:childTnLst>
                                </p:cTn>
                              </p:par>
                            </p:childTnLst>
                          </p:cTn>
                        </p:par>
                        <p:par>
                          <p:cTn id="177" fill="hold">
                            <p:stCondLst>
                              <p:cond delay="2000"/>
                            </p:stCondLst>
                            <p:childTnLst>
                              <p:par>
                                <p:cTn id="178" presetID="10" presetClass="entr" presetSubtype="0" fill="hold" nodeType="afterEffect">
                                  <p:stCondLst>
                                    <p:cond delay="0"/>
                                  </p:stCondLst>
                                  <p:childTnLst>
                                    <p:set>
                                      <p:cBhvr>
                                        <p:cTn id="179" dur="1" fill="hold">
                                          <p:stCondLst>
                                            <p:cond delay="0"/>
                                          </p:stCondLst>
                                        </p:cTn>
                                        <p:tgtEl>
                                          <p:spTgt spid="507911">
                                            <p:txEl>
                                              <p:pRg st="2" end="2"/>
                                            </p:txEl>
                                          </p:spTgt>
                                        </p:tgtEl>
                                        <p:attrNameLst>
                                          <p:attrName>style.visibility</p:attrName>
                                        </p:attrNameLst>
                                      </p:cBhvr>
                                      <p:to>
                                        <p:strVal val="visible"/>
                                      </p:to>
                                    </p:set>
                                    <p:animEffect transition="in" filter="fade">
                                      <p:cBhvr>
                                        <p:cTn id="180" dur="2000"/>
                                        <p:tgtEl>
                                          <p:spTgt spid="5079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6" grpId="0"/>
      <p:bldP spid="507906" grpId="1"/>
      <p:bldP spid="507907" grpId="0" build="p"/>
      <p:bldP spid="507908" grpId="0" animBg="1"/>
      <p:bldP spid="507908" grpId="1" animBg="1"/>
      <p:bldP spid="507909" grpId="0" build="allAtOnce"/>
      <p:bldP spid="507909" grpId="1" build="allAtOnce"/>
      <p:bldP spid="507910" grpId="0"/>
      <p:bldP spid="507910" grpId="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p:cNvSpPr>
            <a:spLocks noGrp="1" noChangeArrowheads="1"/>
          </p:cNvSpPr>
          <p:nvPr>
            <p:ph type="body" idx="1"/>
          </p:nvPr>
        </p:nvSpPr>
        <p:spPr/>
        <p:txBody>
          <a:bodyPr/>
          <a:lstStyle/>
          <a:p>
            <a:pPr algn="ctr" eaLnBrk="1" hangingPunct="1">
              <a:buFont typeface="Wingdings" pitchFamily="2" charset="2"/>
              <a:buNone/>
              <a:defRPr/>
            </a:pPr>
            <a:r>
              <a:rPr lang="tr-TR" smtClean="0"/>
              <a:t>“</a:t>
            </a:r>
            <a:r>
              <a:rPr lang="tr-TR" smtClean="0">
                <a:solidFill>
                  <a:srgbClr val="FFFF00"/>
                </a:solidFill>
              </a:rPr>
              <a:t>Harre</a:t>
            </a:r>
            <a:r>
              <a:rPr lang="tr-TR" smtClean="0"/>
              <a:t>” antrenmanda uygulanan yüklenme ilkelerini 3 kısıma ayırmıştır.</a:t>
            </a:r>
          </a:p>
          <a:p>
            <a:pPr eaLnBrk="1" hangingPunct="1">
              <a:defRPr/>
            </a:pPr>
            <a:endParaRPr lang="tr-TR" smtClean="0"/>
          </a:p>
          <a:p>
            <a:pPr eaLnBrk="1" hangingPunct="1">
              <a:defRPr/>
            </a:pPr>
            <a:r>
              <a:rPr lang="tr-TR" smtClean="0"/>
              <a:t>I. Bireysel Yüklenme</a:t>
            </a:r>
          </a:p>
          <a:p>
            <a:pPr eaLnBrk="1" hangingPunct="1">
              <a:defRPr/>
            </a:pPr>
            <a:r>
              <a:rPr lang="tr-TR" smtClean="0"/>
              <a:t>II. Yıl Boyunca Yüklenme</a:t>
            </a:r>
          </a:p>
          <a:p>
            <a:pPr eaLnBrk="1" hangingPunct="1">
              <a:defRPr/>
            </a:pPr>
            <a:r>
              <a:rPr lang="tr-TR" smtClean="0"/>
              <a:t>III. Sınırsal Yüklenme</a:t>
            </a:r>
          </a:p>
        </p:txBody>
      </p:sp>
      <p:sp>
        <p:nvSpPr>
          <p:cNvPr id="508931" name="Rectangle 3"/>
          <p:cNvSpPr>
            <a:spLocks noGrp="1" noChangeArrowheads="1"/>
          </p:cNvSpPr>
          <p:nvPr>
            <p:ph type="title"/>
          </p:nvPr>
        </p:nvSpPr>
        <p:spPr/>
        <p:txBody>
          <a:bodyPr/>
          <a:lstStyle/>
          <a:p>
            <a:pPr eaLnBrk="1" hangingPunct="1">
              <a:defRPr/>
            </a:pPr>
            <a:r>
              <a:rPr lang="tr-TR" smtClean="0">
                <a:solidFill>
                  <a:srgbClr val="FF0000"/>
                </a:solidFill>
              </a:rPr>
              <a:t>GENEL YÜKLENME İLKELERİ</a:t>
            </a:r>
          </a:p>
        </p:txBody>
      </p:sp>
      <p:sp>
        <p:nvSpPr>
          <p:cNvPr id="508932" name="Oval 4"/>
          <p:cNvSpPr>
            <a:spLocks noChangeArrowheads="1"/>
          </p:cNvSpPr>
          <p:nvPr/>
        </p:nvSpPr>
        <p:spPr bwMode="auto">
          <a:xfrm>
            <a:off x="468313" y="4221163"/>
            <a:ext cx="5903912" cy="792162"/>
          </a:xfrm>
          <a:prstGeom prst="ellipse">
            <a:avLst/>
          </a:prstGeom>
          <a:noFill/>
          <a:ln w="28575">
            <a:solidFill>
              <a:srgbClr val="FF0000"/>
            </a:solidFill>
            <a:round/>
            <a:headEnd/>
            <a:tailEnd/>
          </a:ln>
        </p:spPr>
        <p:txBody>
          <a:bodyPr wrap="none" anchor="ctr"/>
          <a:lstStyle/>
          <a:p>
            <a:endParaRPr lang="tr-TR"/>
          </a:p>
        </p:txBody>
      </p:sp>
      <p:sp>
        <p:nvSpPr>
          <p:cNvPr id="508933" name="Text Box 5"/>
          <p:cNvSpPr txBox="1">
            <a:spLocks noChangeArrowheads="1"/>
          </p:cNvSpPr>
          <p:nvPr/>
        </p:nvSpPr>
        <p:spPr bwMode="auto">
          <a:xfrm>
            <a:off x="611188" y="1484313"/>
            <a:ext cx="7921625" cy="3387725"/>
          </a:xfrm>
          <a:prstGeom prst="rect">
            <a:avLst/>
          </a:prstGeom>
          <a:noFill/>
          <a:ln w="9525">
            <a:noFill/>
            <a:miter lim="800000"/>
            <a:headEnd/>
            <a:tailEnd/>
          </a:ln>
        </p:spPr>
        <p:txBody>
          <a:bodyPr>
            <a:spAutoFit/>
          </a:bodyPr>
          <a:lstStyle/>
          <a:p>
            <a:pPr algn="ctr"/>
            <a:r>
              <a:rPr lang="tr-TR" b="1"/>
              <a:t>Güç gelişimi aralıksız olarak uygulanan yıllık ve uzun süreli yüklenmelerle sürdürülebilir.</a:t>
            </a:r>
          </a:p>
          <a:p>
            <a:pPr algn="ctr"/>
            <a:endParaRPr lang="tr-TR" b="1"/>
          </a:p>
          <a:p>
            <a:pPr algn="ctr"/>
            <a:r>
              <a:rPr lang="tr-TR" b="1"/>
              <a:t>Takımlar yıl boyunca çalışmalı ve uzun aralıklardan kaçınmalıdırlar.</a:t>
            </a:r>
          </a:p>
          <a:p>
            <a:pPr algn="ctr"/>
            <a:endParaRPr lang="tr-TR" b="1"/>
          </a:p>
          <a:p>
            <a:pPr algn="ctr"/>
            <a:r>
              <a:rPr lang="tr-TR" b="1"/>
              <a:t>Eğer yüklenmeler büyük ölçüde düşürülür veya tamamen kaldırılırsa organizmanın antrenman koşullarına sağlamış olduğu uyum geriye dönüşür.</a:t>
            </a:r>
          </a:p>
          <a:p>
            <a:pPr algn="ctr"/>
            <a:endParaRPr lang="tr-TR" b="1"/>
          </a:p>
          <a:p>
            <a:pPr algn="ctr"/>
            <a:r>
              <a:rPr lang="tr-TR" b="1"/>
              <a:t>Bu geriye dönüşüm, tüm psikolojik ve fiziki güç yeteneklerini etkisi altında bulundurur.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08930">
                                            <p:txEl>
                                              <p:pRg st="0" end="0"/>
                                            </p:txEl>
                                          </p:spTgt>
                                        </p:tgtEl>
                                        <p:attrNameLst>
                                          <p:attrName>style.visibility</p:attrName>
                                        </p:attrNameLst>
                                      </p:cBhvr>
                                      <p:to>
                                        <p:strVal val="visible"/>
                                      </p:to>
                                    </p:set>
                                    <p:animEffect transition="in" filter="fade">
                                      <p:cBhvr>
                                        <p:cTn id="7" dur="1000"/>
                                        <p:tgtEl>
                                          <p:spTgt spid="50893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8930">
                                            <p:txEl>
                                              <p:pRg st="2" end="2"/>
                                            </p:txEl>
                                          </p:spTgt>
                                        </p:tgtEl>
                                        <p:attrNameLst>
                                          <p:attrName>style.visibility</p:attrName>
                                        </p:attrNameLst>
                                      </p:cBhvr>
                                      <p:to>
                                        <p:strVal val="visible"/>
                                      </p:to>
                                    </p:set>
                                    <p:animEffect transition="in" filter="fade">
                                      <p:cBhvr>
                                        <p:cTn id="10" dur="1000"/>
                                        <p:tgtEl>
                                          <p:spTgt spid="508930">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08930">
                                            <p:txEl>
                                              <p:pRg st="3" end="3"/>
                                            </p:txEl>
                                          </p:spTgt>
                                        </p:tgtEl>
                                        <p:attrNameLst>
                                          <p:attrName>style.visibility</p:attrName>
                                        </p:attrNameLst>
                                      </p:cBhvr>
                                      <p:to>
                                        <p:strVal val="visible"/>
                                      </p:to>
                                    </p:set>
                                    <p:animEffect transition="in" filter="fade">
                                      <p:cBhvr>
                                        <p:cTn id="13" dur="1000"/>
                                        <p:tgtEl>
                                          <p:spTgt spid="508930">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08930">
                                            <p:txEl>
                                              <p:pRg st="4" end="4"/>
                                            </p:txEl>
                                          </p:spTgt>
                                        </p:tgtEl>
                                        <p:attrNameLst>
                                          <p:attrName>style.visibility</p:attrName>
                                        </p:attrNameLst>
                                      </p:cBhvr>
                                      <p:to>
                                        <p:strVal val="visible"/>
                                      </p:to>
                                    </p:set>
                                    <p:animEffect transition="in" filter="fade">
                                      <p:cBhvr>
                                        <p:cTn id="16" dur="1000"/>
                                        <p:tgtEl>
                                          <p:spTgt spid="508930">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08931"/>
                                        </p:tgtEl>
                                        <p:attrNameLst>
                                          <p:attrName>style.visibility</p:attrName>
                                        </p:attrNameLst>
                                      </p:cBhvr>
                                      <p:to>
                                        <p:strVal val="visible"/>
                                      </p:to>
                                    </p:set>
                                    <p:animEffect transition="in" filter="fade">
                                      <p:cBhvr>
                                        <p:cTn id="19" dur="1000"/>
                                        <p:tgtEl>
                                          <p:spTgt spid="508931"/>
                                        </p:tgtEl>
                                      </p:cBhvr>
                                    </p:animEffect>
                                  </p:childTnLst>
                                </p:cTn>
                              </p:par>
                            </p:childTnLst>
                          </p:cTn>
                        </p:par>
                        <p:par>
                          <p:cTn id="20" fill="hold">
                            <p:stCondLst>
                              <p:cond delay="1000"/>
                            </p:stCondLst>
                            <p:childTnLst>
                              <p:par>
                                <p:cTn id="21" presetID="9" presetClass="entr" presetSubtype="0" fill="hold" grpId="0" nodeType="afterEffect">
                                  <p:stCondLst>
                                    <p:cond delay="0"/>
                                  </p:stCondLst>
                                  <p:childTnLst>
                                    <p:set>
                                      <p:cBhvr>
                                        <p:cTn id="22" dur="1" fill="hold">
                                          <p:stCondLst>
                                            <p:cond delay="0"/>
                                          </p:stCondLst>
                                        </p:cTn>
                                        <p:tgtEl>
                                          <p:spTgt spid="508932"/>
                                        </p:tgtEl>
                                        <p:attrNameLst>
                                          <p:attrName>style.visibility</p:attrName>
                                        </p:attrNameLst>
                                      </p:cBhvr>
                                      <p:to>
                                        <p:strVal val="visible"/>
                                      </p:to>
                                    </p:set>
                                    <p:animEffect transition="in" filter="dissolve">
                                      <p:cBhvr>
                                        <p:cTn id="23" dur="2000"/>
                                        <p:tgtEl>
                                          <p:spTgt spid="50893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1000"/>
                                        <p:tgtEl>
                                          <p:spTgt spid="508930">
                                            <p:txEl>
                                              <p:pRg st="0" end="0"/>
                                            </p:txEl>
                                          </p:spTgt>
                                        </p:tgtEl>
                                      </p:cBhvr>
                                    </p:animEffect>
                                    <p:set>
                                      <p:cBhvr>
                                        <p:cTn id="28" dur="1" fill="hold">
                                          <p:stCondLst>
                                            <p:cond delay="999"/>
                                          </p:stCondLst>
                                        </p:cTn>
                                        <p:tgtEl>
                                          <p:spTgt spid="508930">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1000"/>
                                        <p:tgtEl>
                                          <p:spTgt spid="508930">
                                            <p:txEl>
                                              <p:pRg st="2" end="2"/>
                                            </p:txEl>
                                          </p:spTgt>
                                        </p:tgtEl>
                                      </p:cBhvr>
                                    </p:animEffect>
                                    <p:set>
                                      <p:cBhvr>
                                        <p:cTn id="31" dur="1" fill="hold">
                                          <p:stCondLst>
                                            <p:cond delay="999"/>
                                          </p:stCondLst>
                                        </p:cTn>
                                        <p:tgtEl>
                                          <p:spTgt spid="508930">
                                            <p:txEl>
                                              <p:pRg st="2" end="2"/>
                                            </p:txEl>
                                          </p:spTgt>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1000"/>
                                        <p:tgtEl>
                                          <p:spTgt spid="508930">
                                            <p:txEl>
                                              <p:pRg st="4" end="4"/>
                                            </p:txEl>
                                          </p:spTgt>
                                        </p:tgtEl>
                                      </p:cBhvr>
                                    </p:animEffect>
                                    <p:set>
                                      <p:cBhvr>
                                        <p:cTn id="34" dur="1" fill="hold">
                                          <p:stCondLst>
                                            <p:cond delay="999"/>
                                          </p:stCondLst>
                                        </p:cTn>
                                        <p:tgtEl>
                                          <p:spTgt spid="508930">
                                            <p:txEl>
                                              <p:pRg st="4" end="4"/>
                                            </p:txEl>
                                          </p:spTgt>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1000"/>
                                        <p:tgtEl>
                                          <p:spTgt spid="508931"/>
                                        </p:tgtEl>
                                      </p:cBhvr>
                                    </p:animEffect>
                                    <p:set>
                                      <p:cBhvr>
                                        <p:cTn id="37" dur="1" fill="hold">
                                          <p:stCondLst>
                                            <p:cond delay="999"/>
                                          </p:stCondLst>
                                        </p:cTn>
                                        <p:tgtEl>
                                          <p:spTgt spid="508931"/>
                                        </p:tgtEl>
                                        <p:attrNameLst>
                                          <p:attrName>style.visibility</p:attrName>
                                        </p:attrNameLst>
                                      </p:cBhvr>
                                      <p:to>
                                        <p:strVal val="hidden"/>
                                      </p:to>
                                    </p:set>
                                  </p:childTnLst>
                                </p:cTn>
                              </p:par>
                            </p:childTnLst>
                          </p:cTn>
                        </p:par>
                        <p:par>
                          <p:cTn id="38" fill="hold">
                            <p:stCondLst>
                              <p:cond delay="1000"/>
                            </p:stCondLst>
                            <p:childTnLst>
                              <p:par>
                                <p:cTn id="39" presetID="10" presetClass="exit" presetSubtype="0" fill="hold" grpId="1" nodeType="afterEffect">
                                  <p:stCondLst>
                                    <p:cond delay="0"/>
                                  </p:stCondLst>
                                  <p:childTnLst>
                                    <p:animEffect transition="out" filter="fade">
                                      <p:cBhvr>
                                        <p:cTn id="40" dur="1000"/>
                                        <p:tgtEl>
                                          <p:spTgt spid="508932"/>
                                        </p:tgtEl>
                                      </p:cBhvr>
                                    </p:animEffect>
                                    <p:set>
                                      <p:cBhvr>
                                        <p:cTn id="41" dur="1" fill="hold">
                                          <p:stCondLst>
                                            <p:cond delay="999"/>
                                          </p:stCondLst>
                                        </p:cTn>
                                        <p:tgtEl>
                                          <p:spTgt spid="508932"/>
                                        </p:tgtEl>
                                        <p:attrNameLst>
                                          <p:attrName>style.visibility</p:attrName>
                                        </p:attrNameLst>
                                      </p:cBhvr>
                                      <p:to>
                                        <p:strVal val="hidden"/>
                                      </p:to>
                                    </p:set>
                                  </p:childTnLst>
                                </p:cTn>
                              </p:par>
                              <p:par>
                                <p:cTn id="42" presetID="56" presetClass="path" presetSubtype="0" accel="50000" decel="50000" fill="hold" nodeType="withEffect">
                                  <p:stCondLst>
                                    <p:cond delay="0"/>
                                  </p:stCondLst>
                                  <p:childTnLst>
                                    <p:animMotion origin="layout" path="M -0.0276 -0.06798 L 0.12986 -0.54012 " pathEditMode="relative" rAng="0" ptsTypes="AA">
                                      <p:cBhvr>
                                        <p:cTn id="43" dur="1000" fill="hold"/>
                                        <p:tgtEl>
                                          <p:spTgt spid="508930">
                                            <p:txEl>
                                              <p:pRg st="3" end="3"/>
                                            </p:txEl>
                                          </p:spTgt>
                                        </p:tgtEl>
                                        <p:attrNameLst>
                                          <p:attrName>ppt_x</p:attrName>
                                          <p:attrName>ppt_y</p:attrName>
                                        </p:attrNameLst>
                                      </p:cBhvr>
                                      <p:rCtr x="79" y="-236"/>
                                    </p:animMotion>
                                  </p:childTnLst>
                                </p:cTn>
                              </p:par>
                              <p:par>
                                <p:cTn id="44" presetID="3" presetClass="emph" presetSubtype="2" fill="hold" nodeType="withEffect">
                                  <p:stCondLst>
                                    <p:cond delay="0"/>
                                  </p:stCondLst>
                                  <p:childTnLst>
                                    <p:animClr clrSpc="rgb" dir="cw">
                                      <p:cBhvr override="childStyle">
                                        <p:cTn id="45" dur="2000" fill="hold"/>
                                        <p:tgtEl>
                                          <p:spTgt spid="508930">
                                            <p:txEl>
                                              <p:pRg st="3" end="3"/>
                                            </p:txEl>
                                          </p:spTgt>
                                        </p:tgtEl>
                                        <p:attrNameLst>
                                          <p:attrName>style.color</p:attrName>
                                        </p:attrNameLst>
                                      </p:cBhvr>
                                      <p:to>
                                        <a:srgbClr val="FF0000"/>
                                      </p:to>
                                    </p:animClr>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508933">
                                            <p:txEl>
                                              <p:pRg st="0" end="0"/>
                                            </p:txEl>
                                          </p:spTgt>
                                        </p:tgtEl>
                                        <p:attrNameLst>
                                          <p:attrName>style.visibility</p:attrName>
                                        </p:attrNameLst>
                                      </p:cBhvr>
                                      <p:to>
                                        <p:strVal val="visible"/>
                                      </p:to>
                                    </p:set>
                                    <p:animEffect transition="in" filter="fade">
                                      <p:cBhvr>
                                        <p:cTn id="49" dur="2000"/>
                                        <p:tgtEl>
                                          <p:spTgt spid="508933">
                                            <p:txEl>
                                              <p:pRg st="0" end="0"/>
                                            </p:txEl>
                                          </p:spTgt>
                                        </p:tgtEl>
                                      </p:cBhvr>
                                    </p:animEffect>
                                  </p:childTnLst>
                                </p:cTn>
                              </p:par>
                            </p:childTnLst>
                          </p:cTn>
                        </p:par>
                        <p:par>
                          <p:cTn id="50" fill="hold">
                            <p:stCondLst>
                              <p:cond delay="5000"/>
                            </p:stCondLst>
                            <p:childTnLst>
                              <p:par>
                                <p:cTn id="51" presetID="10" presetClass="entr" presetSubtype="0" fill="hold" nodeType="afterEffect">
                                  <p:stCondLst>
                                    <p:cond delay="0"/>
                                  </p:stCondLst>
                                  <p:childTnLst>
                                    <p:set>
                                      <p:cBhvr>
                                        <p:cTn id="52" dur="1" fill="hold">
                                          <p:stCondLst>
                                            <p:cond delay="0"/>
                                          </p:stCondLst>
                                        </p:cTn>
                                        <p:tgtEl>
                                          <p:spTgt spid="508933">
                                            <p:txEl>
                                              <p:pRg st="2" end="2"/>
                                            </p:txEl>
                                          </p:spTgt>
                                        </p:tgtEl>
                                        <p:attrNameLst>
                                          <p:attrName>style.visibility</p:attrName>
                                        </p:attrNameLst>
                                      </p:cBhvr>
                                      <p:to>
                                        <p:strVal val="visible"/>
                                      </p:to>
                                    </p:set>
                                    <p:animEffect transition="in" filter="fade">
                                      <p:cBhvr>
                                        <p:cTn id="53" dur="2000"/>
                                        <p:tgtEl>
                                          <p:spTgt spid="508933">
                                            <p:txEl>
                                              <p:pRg st="2" end="2"/>
                                            </p:txEl>
                                          </p:spTgt>
                                        </p:tgtEl>
                                      </p:cBhvr>
                                    </p:animEffect>
                                  </p:childTnLst>
                                </p:cTn>
                              </p:par>
                            </p:childTnLst>
                          </p:cTn>
                        </p:par>
                        <p:par>
                          <p:cTn id="54" fill="hold">
                            <p:stCondLst>
                              <p:cond delay="7000"/>
                            </p:stCondLst>
                            <p:childTnLst>
                              <p:par>
                                <p:cTn id="55" presetID="10" presetClass="entr" presetSubtype="0" fill="hold" nodeType="afterEffect">
                                  <p:stCondLst>
                                    <p:cond delay="0"/>
                                  </p:stCondLst>
                                  <p:childTnLst>
                                    <p:set>
                                      <p:cBhvr>
                                        <p:cTn id="56" dur="1" fill="hold">
                                          <p:stCondLst>
                                            <p:cond delay="0"/>
                                          </p:stCondLst>
                                        </p:cTn>
                                        <p:tgtEl>
                                          <p:spTgt spid="508933">
                                            <p:txEl>
                                              <p:pRg st="4" end="4"/>
                                            </p:txEl>
                                          </p:spTgt>
                                        </p:tgtEl>
                                        <p:attrNameLst>
                                          <p:attrName>style.visibility</p:attrName>
                                        </p:attrNameLst>
                                      </p:cBhvr>
                                      <p:to>
                                        <p:strVal val="visible"/>
                                      </p:to>
                                    </p:set>
                                    <p:animEffect transition="in" filter="fade">
                                      <p:cBhvr>
                                        <p:cTn id="57" dur="2000"/>
                                        <p:tgtEl>
                                          <p:spTgt spid="508933">
                                            <p:txEl>
                                              <p:pRg st="4" end="4"/>
                                            </p:txEl>
                                          </p:spTgt>
                                        </p:tgtEl>
                                      </p:cBhvr>
                                    </p:animEffect>
                                  </p:childTnLst>
                                </p:cTn>
                              </p:par>
                            </p:childTnLst>
                          </p:cTn>
                        </p:par>
                        <p:par>
                          <p:cTn id="58" fill="hold">
                            <p:stCondLst>
                              <p:cond delay="9000"/>
                            </p:stCondLst>
                            <p:childTnLst>
                              <p:par>
                                <p:cTn id="59" presetID="10" presetClass="entr" presetSubtype="0" fill="hold" nodeType="afterEffect">
                                  <p:stCondLst>
                                    <p:cond delay="0"/>
                                  </p:stCondLst>
                                  <p:childTnLst>
                                    <p:set>
                                      <p:cBhvr>
                                        <p:cTn id="60" dur="1" fill="hold">
                                          <p:stCondLst>
                                            <p:cond delay="0"/>
                                          </p:stCondLst>
                                        </p:cTn>
                                        <p:tgtEl>
                                          <p:spTgt spid="508933">
                                            <p:txEl>
                                              <p:pRg st="6" end="6"/>
                                            </p:txEl>
                                          </p:spTgt>
                                        </p:tgtEl>
                                        <p:attrNameLst>
                                          <p:attrName>style.visibility</p:attrName>
                                        </p:attrNameLst>
                                      </p:cBhvr>
                                      <p:to>
                                        <p:strVal val="visible"/>
                                      </p:to>
                                    </p:set>
                                    <p:animEffect transition="in" filter="fade">
                                      <p:cBhvr>
                                        <p:cTn id="61" dur="2000"/>
                                        <p:tgtEl>
                                          <p:spTgt spid="50893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8930" grpId="0" build="p"/>
      <p:bldP spid="508931" grpId="0"/>
      <p:bldP spid="508931" grpId="1"/>
      <p:bldP spid="508932" grpId="0" animBg="1"/>
      <p:bldP spid="508932" grpId="1"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body" idx="1"/>
          </p:nvPr>
        </p:nvSpPr>
        <p:spPr/>
        <p:txBody>
          <a:bodyPr/>
          <a:lstStyle/>
          <a:p>
            <a:pPr algn="ctr" eaLnBrk="1" hangingPunct="1">
              <a:buFont typeface="Wingdings" pitchFamily="2" charset="2"/>
              <a:buNone/>
              <a:defRPr/>
            </a:pPr>
            <a:r>
              <a:rPr lang="tr-TR" smtClean="0"/>
              <a:t>“</a:t>
            </a:r>
            <a:r>
              <a:rPr lang="tr-TR" smtClean="0">
                <a:solidFill>
                  <a:srgbClr val="FFFF00"/>
                </a:solidFill>
              </a:rPr>
              <a:t>Harre</a:t>
            </a:r>
            <a:r>
              <a:rPr lang="tr-TR" smtClean="0"/>
              <a:t>” antrenmanda uygulanan yüklenme ilkelerini 3 kısıma ayırmıştır.</a:t>
            </a:r>
          </a:p>
          <a:p>
            <a:pPr eaLnBrk="1" hangingPunct="1">
              <a:defRPr/>
            </a:pPr>
            <a:endParaRPr lang="tr-TR" smtClean="0"/>
          </a:p>
          <a:p>
            <a:pPr eaLnBrk="1" hangingPunct="1">
              <a:defRPr/>
            </a:pPr>
            <a:r>
              <a:rPr lang="tr-TR" smtClean="0"/>
              <a:t>I. Bireysel Yüklenme</a:t>
            </a:r>
          </a:p>
          <a:p>
            <a:pPr eaLnBrk="1" hangingPunct="1">
              <a:defRPr/>
            </a:pPr>
            <a:r>
              <a:rPr lang="tr-TR" smtClean="0"/>
              <a:t>II. Yıl Boyunca Yüklenme</a:t>
            </a:r>
          </a:p>
          <a:p>
            <a:pPr eaLnBrk="1" hangingPunct="1">
              <a:defRPr/>
            </a:pPr>
            <a:r>
              <a:rPr lang="tr-TR" smtClean="0"/>
              <a:t>III. Sınırsal Yüklenme</a:t>
            </a:r>
          </a:p>
        </p:txBody>
      </p:sp>
      <p:sp>
        <p:nvSpPr>
          <p:cNvPr id="509955" name="Rectangle 3"/>
          <p:cNvSpPr>
            <a:spLocks noGrp="1" noChangeArrowheads="1"/>
          </p:cNvSpPr>
          <p:nvPr>
            <p:ph type="title"/>
          </p:nvPr>
        </p:nvSpPr>
        <p:spPr/>
        <p:txBody>
          <a:bodyPr/>
          <a:lstStyle/>
          <a:p>
            <a:pPr eaLnBrk="1" hangingPunct="1">
              <a:defRPr/>
            </a:pPr>
            <a:r>
              <a:rPr lang="tr-TR" smtClean="0">
                <a:solidFill>
                  <a:srgbClr val="FF0000"/>
                </a:solidFill>
              </a:rPr>
              <a:t>GENEL YÜKLENME İLKELERİ</a:t>
            </a:r>
          </a:p>
        </p:txBody>
      </p:sp>
      <p:sp>
        <p:nvSpPr>
          <p:cNvPr id="509956" name="Oval 4"/>
          <p:cNvSpPr>
            <a:spLocks noChangeArrowheads="1"/>
          </p:cNvSpPr>
          <p:nvPr/>
        </p:nvSpPr>
        <p:spPr bwMode="auto">
          <a:xfrm>
            <a:off x="323850" y="4868863"/>
            <a:ext cx="5903913" cy="792162"/>
          </a:xfrm>
          <a:prstGeom prst="ellipse">
            <a:avLst/>
          </a:prstGeom>
          <a:noFill/>
          <a:ln w="28575">
            <a:solidFill>
              <a:srgbClr val="FF0000"/>
            </a:solidFill>
            <a:round/>
            <a:headEnd/>
            <a:tailEnd/>
          </a:ln>
        </p:spPr>
        <p:txBody>
          <a:bodyPr wrap="none" anchor="ctr"/>
          <a:lstStyle/>
          <a:p>
            <a:endParaRPr lang="tr-TR"/>
          </a:p>
        </p:txBody>
      </p:sp>
      <p:sp>
        <p:nvSpPr>
          <p:cNvPr id="509957" name="Rectangle 5"/>
          <p:cNvSpPr>
            <a:spLocks noChangeArrowheads="1"/>
          </p:cNvSpPr>
          <p:nvPr/>
        </p:nvSpPr>
        <p:spPr bwMode="auto">
          <a:xfrm>
            <a:off x="323850" y="1557338"/>
            <a:ext cx="8229600" cy="4924425"/>
          </a:xfrm>
          <a:prstGeom prst="rect">
            <a:avLst/>
          </a:prstGeom>
          <a:noFill/>
          <a:ln w="9525">
            <a:noFill/>
            <a:miter lim="800000"/>
            <a:headEnd/>
            <a:tailEnd/>
          </a:ln>
          <a:effectLst/>
        </p:spPr>
        <p:txBody>
          <a:bodyPr/>
          <a:lstStyle/>
          <a:p>
            <a:pPr marL="342900" indent="-342900">
              <a:lnSpc>
                <a:spcPct val="80000"/>
              </a:lnSpc>
              <a:spcBef>
                <a:spcPct val="20000"/>
              </a:spcBef>
              <a:buClr>
                <a:schemeClr val="hlink"/>
              </a:buClr>
              <a:buFont typeface="Wingdings" pitchFamily="2" charset="2"/>
              <a:buBlip>
                <a:blip r:embed="rId2"/>
              </a:buBlip>
              <a:defRPr/>
            </a:pPr>
            <a:r>
              <a:rPr lang="tr-TR" sz="2400">
                <a:effectLst>
                  <a:outerShdw blurRad="38100" dist="38100" dir="2700000" algn="tl">
                    <a:srgbClr val="000000"/>
                  </a:outerShdw>
                </a:effectLst>
              </a:rPr>
              <a:t>Sporcunun gücünü tam olarak geliştirebilmemiz için yapılan yüklenme programı ile zaman zaman ve birçok kereler sınırsal yüklenmeye erişilmelidir. </a:t>
            </a:r>
          </a:p>
          <a:p>
            <a:pPr marL="342900" indent="-342900">
              <a:lnSpc>
                <a:spcPct val="80000"/>
              </a:lnSpc>
              <a:spcBef>
                <a:spcPct val="20000"/>
              </a:spcBef>
              <a:buClr>
                <a:schemeClr val="hlink"/>
              </a:buClr>
              <a:buFont typeface="Wingdings" pitchFamily="2" charset="2"/>
              <a:buBlip>
                <a:blip r:embed="rId2"/>
              </a:buBlip>
              <a:defRPr/>
            </a:pPr>
            <a:endParaRPr lang="tr-TR" sz="2400">
              <a:effectLst>
                <a:outerShdw blurRad="38100" dist="38100" dir="2700000" algn="tl">
                  <a:srgbClr val="000000"/>
                </a:outerShdw>
              </a:effectLst>
            </a:endParaRPr>
          </a:p>
          <a:p>
            <a:pPr marL="342900" indent="-342900">
              <a:lnSpc>
                <a:spcPct val="80000"/>
              </a:lnSpc>
              <a:spcBef>
                <a:spcPct val="20000"/>
              </a:spcBef>
              <a:buClr>
                <a:schemeClr val="hlink"/>
              </a:buClr>
              <a:buFont typeface="Wingdings" pitchFamily="2" charset="2"/>
              <a:buBlip>
                <a:blip r:embed="rId2"/>
              </a:buBlip>
              <a:defRPr/>
            </a:pPr>
            <a:r>
              <a:rPr lang="tr-TR" sz="2400">
                <a:effectLst>
                  <a:outerShdw blurRad="38100" dist="38100" dir="2700000" algn="tl">
                    <a:srgbClr val="000000"/>
                  </a:outerShdw>
                </a:effectLst>
              </a:rPr>
              <a:t>Uygulanan yüklenmelerle güç yeteneğinin sınırına çok az erişilirse güç gelişiminde durgunluk belirir ve ilerleme de çok az olur.</a:t>
            </a:r>
          </a:p>
          <a:p>
            <a:pPr marL="342900" indent="-342900">
              <a:lnSpc>
                <a:spcPct val="80000"/>
              </a:lnSpc>
              <a:spcBef>
                <a:spcPct val="20000"/>
              </a:spcBef>
              <a:buClr>
                <a:schemeClr val="hlink"/>
              </a:buClr>
              <a:buFont typeface="Wingdings" pitchFamily="2" charset="2"/>
              <a:buBlip>
                <a:blip r:embed="rId2"/>
              </a:buBlip>
              <a:defRPr/>
            </a:pPr>
            <a:endParaRPr lang="tr-TR" sz="2400">
              <a:effectLst>
                <a:outerShdw blurRad="38100" dist="38100" dir="2700000" algn="tl">
                  <a:srgbClr val="000000"/>
                </a:outerShdw>
              </a:effectLst>
            </a:endParaRPr>
          </a:p>
          <a:p>
            <a:pPr marL="342900" indent="-342900">
              <a:lnSpc>
                <a:spcPct val="80000"/>
              </a:lnSpc>
              <a:spcBef>
                <a:spcPct val="20000"/>
              </a:spcBef>
              <a:buClr>
                <a:schemeClr val="hlink"/>
              </a:buClr>
              <a:buFont typeface="Wingdings" pitchFamily="2" charset="2"/>
              <a:buBlip>
                <a:blip r:embed="rId2"/>
              </a:buBlip>
              <a:defRPr/>
            </a:pPr>
            <a:r>
              <a:rPr lang="tr-TR" sz="2400">
                <a:effectLst>
                  <a:outerShdw blurRad="38100" dist="38100" dir="2700000" algn="tl">
                    <a:srgbClr val="000000"/>
                  </a:outerShdw>
                </a:effectLst>
              </a:rPr>
              <a:t>Ancak fazlası yapılırsa sürantrenman durumu belirir ve bu durumda güç yeteneğini düşürür. </a:t>
            </a:r>
          </a:p>
          <a:p>
            <a:pPr marL="342900" indent="-342900">
              <a:lnSpc>
                <a:spcPct val="80000"/>
              </a:lnSpc>
              <a:spcBef>
                <a:spcPct val="20000"/>
              </a:spcBef>
              <a:buClr>
                <a:schemeClr val="hlink"/>
              </a:buClr>
              <a:buFont typeface="Wingdings" pitchFamily="2" charset="2"/>
              <a:buBlip>
                <a:blip r:embed="rId2"/>
              </a:buBlip>
              <a:defRPr/>
            </a:pPr>
            <a:endParaRPr lang="tr-TR" sz="2400">
              <a:effectLst>
                <a:outerShdw blurRad="38100" dist="38100" dir="2700000" algn="tl">
                  <a:srgbClr val="000000"/>
                </a:outerShdw>
              </a:effectLst>
            </a:endParaRPr>
          </a:p>
          <a:p>
            <a:pPr marL="342900" indent="-342900">
              <a:lnSpc>
                <a:spcPct val="80000"/>
              </a:lnSpc>
              <a:spcBef>
                <a:spcPct val="20000"/>
              </a:spcBef>
              <a:buClr>
                <a:schemeClr val="hlink"/>
              </a:buClr>
              <a:buFont typeface="Wingdings" pitchFamily="2" charset="2"/>
              <a:buBlip>
                <a:blip r:embed="rId2"/>
              </a:buBlip>
              <a:defRPr/>
            </a:pPr>
            <a:r>
              <a:rPr lang="tr-TR" sz="2400">
                <a:effectLst>
                  <a:outerShdw blurRad="38100" dist="38100" dir="2700000" algn="tl">
                    <a:srgbClr val="000000"/>
                  </a:outerShdw>
                </a:effectLst>
              </a:rPr>
              <a:t>Her sınırsal yüklenme sonrası yeterli dinlenme aralığı verilmelidir.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09954">
                                            <p:txEl>
                                              <p:pRg st="0" end="0"/>
                                            </p:txEl>
                                          </p:spTgt>
                                        </p:tgtEl>
                                        <p:attrNameLst>
                                          <p:attrName>style.visibility</p:attrName>
                                        </p:attrNameLst>
                                      </p:cBhvr>
                                      <p:to>
                                        <p:strVal val="visible"/>
                                      </p:to>
                                    </p:set>
                                    <p:animEffect transition="in" filter="fade">
                                      <p:cBhvr>
                                        <p:cTn id="7" dur="1000"/>
                                        <p:tgtEl>
                                          <p:spTgt spid="50995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9954">
                                            <p:txEl>
                                              <p:pRg st="2" end="2"/>
                                            </p:txEl>
                                          </p:spTgt>
                                        </p:tgtEl>
                                        <p:attrNameLst>
                                          <p:attrName>style.visibility</p:attrName>
                                        </p:attrNameLst>
                                      </p:cBhvr>
                                      <p:to>
                                        <p:strVal val="visible"/>
                                      </p:to>
                                    </p:set>
                                    <p:animEffect transition="in" filter="fade">
                                      <p:cBhvr>
                                        <p:cTn id="10" dur="1000"/>
                                        <p:tgtEl>
                                          <p:spTgt spid="50995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09954">
                                            <p:txEl>
                                              <p:pRg st="3" end="3"/>
                                            </p:txEl>
                                          </p:spTgt>
                                        </p:tgtEl>
                                        <p:attrNameLst>
                                          <p:attrName>style.visibility</p:attrName>
                                        </p:attrNameLst>
                                      </p:cBhvr>
                                      <p:to>
                                        <p:strVal val="visible"/>
                                      </p:to>
                                    </p:set>
                                    <p:animEffect transition="in" filter="fade">
                                      <p:cBhvr>
                                        <p:cTn id="13" dur="1000"/>
                                        <p:tgtEl>
                                          <p:spTgt spid="50995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09954">
                                            <p:txEl>
                                              <p:pRg st="4" end="4"/>
                                            </p:txEl>
                                          </p:spTgt>
                                        </p:tgtEl>
                                        <p:attrNameLst>
                                          <p:attrName>style.visibility</p:attrName>
                                        </p:attrNameLst>
                                      </p:cBhvr>
                                      <p:to>
                                        <p:strVal val="visible"/>
                                      </p:to>
                                    </p:set>
                                    <p:animEffect transition="in" filter="fade">
                                      <p:cBhvr>
                                        <p:cTn id="16" dur="1000"/>
                                        <p:tgtEl>
                                          <p:spTgt spid="50995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09955"/>
                                        </p:tgtEl>
                                        <p:attrNameLst>
                                          <p:attrName>style.visibility</p:attrName>
                                        </p:attrNameLst>
                                      </p:cBhvr>
                                      <p:to>
                                        <p:strVal val="visible"/>
                                      </p:to>
                                    </p:set>
                                    <p:animEffect transition="in" filter="fade">
                                      <p:cBhvr>
                                        <p:cTn id="19" dur="1000"/>
                                        <p:tgtEl>
                                          <p:spTgt spid="509955"/>
                                        </p:tgtEl>
                                      </p:cBhvr>
                                    </p:animEffect>
                                  </p:childTnLst>
                                </p:cTn>
                              </p:par>
                            </p:childTnLst>
                          </p:cTn>
                        </p:par>
                        <p:par>
                          <p:cTn id="20" fill="hold">
                            <p:stCondLst>
                              <p:cond delay="1000"/>
                            </p:stCondLst>
                            <p:childTnLst>
                              <p:par>
                                <p:cTn id="21" presetID="9" presetClass="entr" presetSubtype="0" fill="hold" grpId="0" nodeType="afterEffect">
                                  <p:stCondLst>
                                    <p:cond delay="0"/>
                                  </p:stCondLst>
                                  <p:childTnLst>
                                    <p:set>
                                      <p:cBhvr>
                                        <p:cTn id="22" dur="1" fill="hold">
                                          <p:stCondLst>
                                            <p:cond delay="0"/>
                                          </p:stCondLst>
                                        </p:cTn>
                                        <p:tgtEl>
                                          <p:spTgt spid="509956"/>
                                        </p:tgtEl>
                                        <p:attrNameLst>
                                          <p:attrName>style.visibility</p:attrName>
                                        </p:attrNameLst>
                                      </p:cBhvr>
                                      <p:to>
                                        <p:strVal val="visible"/>
                                      </p:to>
                                    </p:set>
                                    <p:animEffect transition="in" filter="dissolve">
                                      <p:cBhvr>
                                        <p:cTn id="23" dur="2000"/>
                                        <p:tgtEl>
                                          <p:spTgt spid="50995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1000"/>
                                        <p:tgtEl>
                                          <p:spTgt spid="509954">
                                            <p:txEl>
                                              <p:pRg st="0" end="0"/>
                                            </p:txEl>
                                          </p:spTgt>
                                        </p:tgtEl>
                                      </p:cBhvr>
                                    </p:animEffect>
                                    <p:set>
                                      <p:cBhvr>
                                        <p:cTn id="28" dur="1" fill="hold">
                                          <p:stCondLst>
                                            <p:cond delay="999"/>
                                          </p:stCondLst>
                                        </p:cTn>
                                        <p:tgtEl>
                                          <p:spTgt spid="509954">
                                            <p:txEl>
                                              <p:pRg st="0" end="0"/>
                                            </p:txEl>
                                          </p:spTgt>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1000"/>
                                        <p:tgtEl>
                                          <p:spTgt spid="509954">
                                            <p:txEl>
                                              <p:pRg st="2" end="2"/>
                                            </p:txEl>
                                          </p:spTgt>
                                        </p:tgtEl>
                                      </p:cBhvr>
                                    </p:animEffect>
                                    <p:set>
                                      <p:cBhvr>
                                        <p:cTn id="31" dur="1" fill="hold">
                                          <p:stCondLst>
                                            <p:cond delay="999"/>
                                          </p:stCondLst>
                                        </p:cTn>
                                        <p:tgtEl>
                                          <p:spTgt spid="509954">
                                            <p:txEl>
                                              <p:pRg st="2" end="2"/>
                                            </p:txEl>
                                          </p:spTgt>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2000"/>
                                        <p:tgtEl>
                                          <p:spTgt spid="509954">
                                            <p:txEl>
                                              <p:pRg st="3" end="3"/>
                                            </p:txEl>
                                          </p:spTgt>
                                        </p:tgtEl>
                                      </p:cBhvr>
                                    </p:animEffect>
                                    <p:set>
                                      <p:cBhvr>
                                        <p:cTn id="34" dur="1" fill="hold">
                                          <p:stCondLst>
                                            <p:cond delay="1999"/>
                                          </p:stCondLst>
                                        </p:cTn>
                                        <p:tgtEl>
                                          <p:spTgt spid="509954">
                                            <p:txEl>
                                              <p:pRg st="3" end="3"/>
                                            </p:txEl>
                                          </p:spTgt>
                                        </p:tgtEl>
                                        <p:attrNameLst>
                                          <p:attrName>style.visibility</p:attrName>
                                        </p:attrNameLst>
                                      </p:cBhvr>
                                      <p:to>
                                        <p:strVal val="hidden"/>
                                      </p:to>
                                    </p:set>
                                  </p:childTnLst>
                                </p:cTn>
                              </p:par>
                              <p:par>
                                <p:cTn id="35" presetID="10" presetClass="exit" presetSubtype="0" fill="hold" grpId="1" nodeType="withEffect">
                                  <p:stCondLst>
                                    <p:cond delay="0"/>
                                  </p:stCondLst>
                                  <p:childTnLst>
                                    <p:animEffect transition="out" filter="fade">
                                      <p:cBhvr>
                                        <p:cTn id="36" dur="1000"/>
                                        <p:tgtEl>
                                          <p:spTgt spid="509955"/>
                                        </p:tgtEl>
                                      </p:cBhvr>
                                    </p:animEffect>
                                    <p:set>
                                      <p:cBhvr>
                                        <p:cTn id="37" dur="1" fill="hold">
                                          <p:stCondLst>
                                            <p:cond delay="999"/>
                                          </p:stCondLst>
                                        </p:cTn>
                                        <p:tgtEl>
                                          <p:spTgt spid="509955"/>
                                        </p:tgtEl>
                                        <p:attrNameLst>
                                          <p:attrName>style.visibility</p:attrName>
                                        </p:attrNameLst>
                                      </p:cBhvr>
                                      <p:to>
                                        <p:strVal val="hidden"/>
                                      </p:to>
                                    </p:set>
                                  </p:childTnLst>
                                </p:cTn>
                              </p:par>
                            </p:childTnLst>
                          </p:cTn>
                        </p:par>
                        <p:par>
                          <p:cTn id="38" fill="hold">
                            <p:stCondLst>
                              <p:cond delay="2000"/>
                            </p:stCondLst>
                            <p:childTnLst>
                              <p:par>
                                <p:cTn id="39" presetID="10" presetClass="exit" presetSubtype="0" fill="hold" grpId="1" nodeType="afterEffect">
                                  <p:stCondLst>
                                    <p:cond delay="0"/>
                                  </p:stCondLst>
                                  <p:childTnLst>
                                    <p:animEffect transition="out" filter="fade">
                                      <p:cBhvr>
                                        <p:cTn id="40" dur="1000"/>
                                        <p:tgtEl>
                                          <p:spTgt spid="509956"/>
                                        </p:tgtEl>
                                      </p:cBhvr>
                                    </p:animEffect>
                                    <p:set>
                                      <p:cBhvr>
                                        <p:cTn id="41" dur="1" fill="hold">
                                          <p:stCondLst>
                                            <p:cond delay="999"/>
                                          </p:stCondLst>
                                        </p:cTn>
                                        <p:tgtEl>
                                          <p:spTgt spid="509956"/>
                                        </p:tgtEl>
                                        <p:attrNameLst>
                                          <p:attrName>style.visibility</p:attrName>
                                        </p:attrNameLst>
                                      </p:cBhvr>
                                      <p:to>
                                        <p:strVal val="hidden"/>
                                      </p:to>
                                    </p:set>
                                  </p:childTnLst>
                                </p:cTn>
                              </p:par>
                              <p:par>
                                <p:cTn id="42" presetID="56" presetClass="path" presetSubtype="0" accel="50000" decel="50000" fill="hold" nodeType="withEffect">
                                  <p:stCondLst>
                                    <p:cond delay="0"/>
                                  </p:stCondLst>
                                  <p:childTnLst>
                                    <p:animMotion origin="layout" path="M 0.0099 -0.04833 L 0.13021 -0.62521 " pathEditMode="relative" rAng="0" ptsTypes="AA">
                                      <p:cBhvr>
                                        <p:cTn id="43" dur="2000" fill="hold"/>
                                        <p:tgtEl>
                                          <p:spTgt spid="509954">
                                            <p:txEl>
                                              <p:pRg st="4" end="4"/>
                                            </p:txEl>
                                          </p:spTgt>
                                        </p:tgtEl>
                                        <p:attrNameLst>
                                          <p:attrName>ppt_x</p:attrName>
                                          <p:attrName>ppt_y</p:attrName>
                                        </p:attrNameLst>
                                      </p:cBhvr>
                                      <p:rCtr x="60" y="-289"/>
                                    </p:animMotion>
                                  </p:childTnLst>
                                </p:cTn>
                              </p:par>
                              <p:par>
                                <p:cTn id="44" presetID="3" presetClass="emph" presetSubtype="2" fill="hold" nodeType="withEffect">
                                  <p:stCondLst>
                                    <p:cond delay="0"/>
                                  </p:stCondLst>
                                  <p:childTnLst>
                                    <p:animClr clrSpc="rgb" dir="cw">
                                      <p:cBhvr override="childStyle">
                                        <p:cTn id="45" dur="2000" fill="hold"/>
                                        <p:tgtEl>
                                          <p:spTgt spid="509954">
                                            <p:txEl>
                                              <p:pRg st="4" end="4"/>
                                            </p:txEl>
                                          </p:spTgt>
                                        </p:tgtEl>
                                        <p:attrNameLst>
                                          <p:attrName>style.color</p:attrName>
                                        </p:attrNameLst>
                                      </p:cBhvr>
                                      <p:to>
                                        <a:srgbClr val="FF0000"/>
                                      </p:to>
                                    </p:animClr>
                                  </p:childTnLst>
                                </p:cTn>
                              </p:par>
                            </p:childTnLst>
                          </p:cTn>
                        </p:par>
                        <p:par>
                          <p:cTn id="46" fill="hold">
                            <p:stCondLst>
                              <p:cond delay="4000"/>
                            </p:stCondLst>
                            <p:childTnLst>
                              <p:par>
                                <p:cTn id="47" presetID="10" presetClass="entr" presetSubtype="0" fill="hold" nodeType="afterEffect">
                                  <p:stCondLst>
                                    <p:cond delay="0"/>
                                  </p:stCondLst>
                                  <p:childTnLst>
                                    <p:set>
                                      <p:cBhvr>
                                        <p:cTn id="48" dur="1" fill="hold">
                                          <p:stCondLst>
                                            <p:cond delay="0"/>
                                          </p:stCondLst>
                                        </p:cTn>
                                        <p:tgtEl>
                                          <p:spTgt spid="509957">
                                            <p:txEl>
                                              <p:pRg st="0" end="0"/>
                                            </p:txEl>
                                          </p:spTgt>
                                        </p:tgtEl>
                                        <p:attrNameLst>
                                          <p:attrName>style.visibility</p:attrName>
                                        </p:attrNameLst>
                                      </p:cBhvr>
                                      <p:to>
                                        <p:strVal val="visible"/>
                                      </p:to>
                                    </p:set>
                                    <p:animEffect transition="in" filter="fade">
                                      <p:cBhvr>
                                        <p:cTn id="49" dur="2000"/>
                                        <p:tgtEl>
                                          <p:spTgt spid="509957">
                                            <p:txEl>
                                              <p:pRg st="0" end="0"/>
                                            </p:txEl>
                                          </p:spTgt>
                                        </p:tgtEl>
                                      </p:cBhvr>
                                    </p:animEffect>
                                  </p:childTnLst>
                                </p:cTn>
                              </p:par>
                            </p:childTnLst>
                          </p:cTn>
                        </p:par>
                        <p:par>
                          <p:cTn id="50" fill="hold">
                            <p:stCondLst>
                              <p:cond delay="6000"/>
                            </p:stCondLst>
                            <p:childTnLst>
                              <p:par>
                                <p:cTn id="51" presetID="10" presetClass="entr" presetSubtype="0" fill="hold" nodeType="afterEffect">
                                  <p:stCondLst>
                                    <p:cond delay="0"/>
                                  </p:stCondLst>
                                  <p:childTnLst>
                                    <p:set>
                                      <p:cBhvr>
                                        <p:cTn id="52" dur="1" fill="hold">
                                          <p:stCondLst>
                                            <p:cond delay="0"/>
                                          </p:stCondLst>
                                        </p:cTn>
                                        <p:tgtEl>
                                          <p:spTgt spid="509957">
                                            <p:txEl>
                                              <p:pRg st="2" end="2"/>
                                            </p:txEl>
                                          </p:spTgt>
                                        </p:tgtEl>
                                        <p:attrNameLst>
                                          <p:attrName>style.visibility</p:attrName>
                                        </p:attrNameLst>
                                      </p:cBhvr>
                                      <p:to>
                                        <p:strVal val="visible"/>
                                      </p:to>
                                    </p:set>
                                    <p:animEffect transition="in" filter="fade">
                                      <p:cBhvr>
                                        <p:cTn id="53" dur="2000"/>
                                        <p:tgtEl>
                                          <p:spTgt spid="509957">
                                            <p:txEl>
                                              <p:pRg st="2" end="2"/>
                                            </p:txEl>
                                          </p:spTgt>
                                        </p:tgtEl>
                                      </p:cBhvr>
                                    </p:animEffect>
                                  </p:childTnLst>
                                </p:cTn>
                              </p:par>
                            </p:childTnLst>
                          </p:cTn>
                        </p:par>
                        <p:par>
                          <p:cTn id="54" fill="hold">
                            <p:stCondLst>
                              <p:cond delay="8000"/>
                            </p:stCondLst>
                            <p:childTnLst>
                              <p:par>
                                <p:cTn id="55" presetID="10" presetClass="entr" presetSubtype="0" fill="hold" nodeType="afterEffect">
                                  <p:stCondLst>
                                    <p:cond delay="0"/>
                                  </p:stCondLst>
                                  <p:childTnLst>
                                    <p:set>
                                      <p:cBhvr>
                                        <p:cTn id="56" dur="1" fill="hold">
                                          <p:stCondLst>
                                            <p:cond delay="0"/>
                                          </p:stCondLst>
                                        </p:cTn>
                                        <p:tgtEl>
                                          <p:spTgt spid="509957">
                                            <p:txEl>
                                              <p:pRg st="4" end="4"/>
                                            </p:txEl>
                                          </p:spTgt>
                                        </p:tgtEl>
                                        <p:attrNameLst>
                                          <p:attrName>style.visibility</p:attrName>
                                        </p:attrNameLst>
                                      </p:cBhvr>
                                      <p:to>
                                        <p:strVal val="visible"/>
                                      </p:to>
                                    </p:set>
                                    <p:animEffect transition="in" filter="fade">
                                      <p:cBhvr>
                                        <p:cTn id="57" dur="2000"/>
                                        <p:tgtEl>
                                          <p:spTgt spid="509957">
                                            <p:txEl>
                                              <p:pRg st="4" end="4"/>
                                            </p:txEl>
                                          </p:spTgt>
                                        </p:tgtEl>
                                      </p:cBhvr>
                                    </p:animEffect>
                                  </p:childTnLst>
                                </p:cTn>
                              </p:par>
                            </p:childTnLst>
                          </p:cTn>
                        </p:par>
                        <p:par>
                          <p:cTn id="58" fill="hold">
                            <p:stCondLst>
                              <p:cond delay="10000"/>
                            </p:stCondLst>
                            <p:childTnLst>
                              <p:par>
                                <p:cTn id="59" presetID="10" presetClass="entr" presetSubtype="0" fill="hold" nodeType="afterEffect">
                                  <p:stCondLst>
                                    <p:cond delay="0"/>
                                  </p:stCondLst>
                                  <p:childTnLst>
                                    <p:set>
                                      <p:cBhvr>
                                        <p:cTn id="60" dur="1" fill="hold">
                                          <p:stCondLst>
                                            <p:cond delay="0"/>
                                          </p:stCondLst>
                                        </p:cTn>
                                        <p:tgtEl>
                                          <p:spTgt spid="509957">
                                            <p:txEl>
                                              <p:pRg st="6" end="6"/>
                                            </p:txEl>
                                          </p:spTgt>
                                        </p:tgtEl>
                                        <p:attrNameLst>
                                          <p:attrName>style.visibility</p:attrName>
                                        </p:attrNameLst>
                                      </p:cBhvr>
                                      <p:to>
                                        <p:strVal val="visible"/>
                                      </p:to>
                                    </p:set>
                                    <p:animEffect transition="in" filter="fade">
                                      <p:cBhvr>
                                        <p:cTn id="61" dur="2000"/>
                                        <p:tgtEl>
                                          <p:spTgt spid="50995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9954" grpId="0" build="p"/>
      <p:bldP spid="509955" grpId="0"/>
      <p:bldP spid="509955" grpId="1"/>
      <p:bldP spid="509956" grpId="0" animBg="1"/>
      <p:bldP spid="509956" grpId="1" animBg="1"/>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p:txBody>
          <a:bodyPr/>
          <a:lstStyle/>
          <a:p>
            <a:pPr eaLnBrk="1" hangingPunct="1">
              <a:defRPr/>
            </a:pPr>
            <a:r>
              <a:rPr lang="tr-TR" sz="4000" smtClean="0">
                <a:solidFill>
                  <a:srgbClr val="FF0000"/>
                </a:solidFill>
              </a:rPr>
              <a:t>Antrenmanda Uygulanacak Bazı Yüklenme İlkeleri</a:t>
            </a:r>
          </a:p>
        </p:txBody>
      </p:sp>
      <p:sp>
        <p:nvSpPr>
          <p:cNvPr id="510979" name="Rectangle 3"/>
          <p:cNvSpPr>
            <a:spLocks noGrp="1" noChangeArrowheads="1"/>
          </p:cNvSpPr>
          <p:nvPr>
            <p:ph type="body" idx="1"/>
          </p:nvPr>
        </p:nvSpPr>
        <p:spPr>
          <a:xfrm>
            <a:off x="468313" y="1844675"/>
            <a:ext cx="8229600" cy="4530725"/>
          </a:xfrm>
        </p:spPr>
        <p:txBody>
          <a:bodyPr/>
          <a:lstStyle/>
          <a:p>
            <a:pPr eaLnBrk="1" hangingPunct="1">
              <a:defRPr/>
            </a:pPr>
            <a:r>
              <a:rPr lang="tr-TR" smtClean="0"/>
              <a:t>Artan Yüklenme İlkesi</a:t>
            </a:r>
          </a:p>
          <a:p>
            <a:pPr eaLnBrk="1" hangingPunct="1">
              <a:defRPr/>
            </a:pPr>
            <a:r>
              <a:rPr lang="tr-TR" smtClean="0"/>
              <a:t>Yüklenmeyi Yükseltme İlkeleri</a:t>
            </a:r>
          </a:p>
          <a:p>
            <a:pPr eaLnBrk="1" hangingPunct="1">
              <a:defRPr/>
            </a:pPr>
            <a:r>
              <a:rPr lang="tr-TR" smtClean="0"/>
              <a:t>Programlanmış Yüklenme İlkesi</a:t>
            </a:r>
          </a:p>
          <a:p>
            <a:pPr eaLnBrk="1" hangingPunct="1">
              <a:defRPr/>
            </a:pPr>
            <a:r>
              <a:rPr lang="tr-TR" smtClean="0"/>
              <a:t>Sürekli Yüklenme İlkesi</a:t>
            </a:r>
          </a:p>
          <a:p>
            <a:pPr eaLnBrk="1" hangingPunct="1">
              <a:defRPr/>
            </a:pPr>
            <a:r>
              <a:rPr lang="tr-TR" smtClean="0"/>
              <a:t>Değişen Yüklenme İlkesi</a:t>
            </a:r>
          </a:p>
          <a:p>
            <a:pPr eaLnBrk="1" hangingPunct="1">
              <a:defRPr/>
            </a:pPr>
            <a:r>
              <a:rPr lang="tr-TR" smtClean="0"/>
              <a:t>Doğru Yüklenme Dizisi İlkesi</a:t>
            </a:r>
          </a:p>
          <a:p>
            <a:pPr eaLnBrk="1" hangingPunct="1">
              <a:buFont typeface="Wingdings" pitchFamily="2" charset="2"/>
              <a:buNone/>
              <a:defRPr/>
            </a:pPr>
            <a:endParaRPr lang="tr-TR"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0978"/>
                                        </p:tgtEl>
                                        <p:attrNameLst>
                                          <p:attrName>style.visibility</p:attrName>
                                        </p:attrNameLst>
                                      </p:cBhvr>
                                      <p:to>
                                        <p:strVal val="visible"/>
                                      </p:to>
                                    </p:set>
                                    <p:animEffect transition="in" filter="fade">
                                      <p:cBhvr>
                                        <p:cTn id="7" dur="2000"/>
                                        <p:tgtEl>
                                          <p:spTgt spid="5109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0979">
                                            <p:txEl>
                                              <p:pRg st="0" end="0"/>
                                            </p:txEl>
                                          </p:spTgt>
                                        </p:tgtEl>
                                        <p:attrNameLst>
                                          <p:attrName>style.visibility</p:attrName>
                                        </p:attrNameLst>
                                      </p:cBhvr>
                                      <p:to>
                                        <p:strVal val="visible"/>
                                      </p:to>
                                    </p:set>
                                    <p:animEffect transition="in" filter="fade">
                                      <p:cBhvr>
                                        <p:cTn id="12" dur="1000"/>
                                        <p:tgtEl>
                                          <p:spTgt spid="5109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0979">
                                            <p:txEl>
                                              <p:pRg st="1" end="1"/>
                                            </p:txEl>
                                          </p:spTgt>
                                        </p:tgtEl>
                                        <p:attrNameLst>
                                          <p:attrName>style.visibility</p:attrName>
                                        </p:attrNameLst>
                                      </p:cBhvr>
                                      <p:to>
                                        <p:strVal val="visible"/>
                                      </p:to>
                                    </p:set>
                                    <p:animEffect transition="in" filter="fade">
                                      <p:cBhvr>
                                        <p:cTn id="17" dur="1000"/>
                                        <p:tgtEl>
                                          <p:spTgt spid="51097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0979">
                                            <p:txEl>
                                              <p:pRg st="2" end="2"/>
                                            </p:txEl>
                                          </p:spTgt>
                                        </p:tgtEl>
                                        <p:attrNameLst>
                                          <p:attrName>style.visibility</p:attrName>
                                        </p:attrNameLst>
                                      </p:cBhvr>
                                      <p:to>
                                        <p:strVal val="visible"/>
                                      </p:to>
                                    </p:set>
                                    <p:animEffect transition="in" filter="fade">
                                      <p:cBhvr>
                                        <p:cTn id="22" dur="1000"/>
                                        <p:tgtEl>
                                          <p:spTgt spid="51097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0979">
                                            <p:txEl>
                                              <p:pRg st="3" end="3"/>
                                            </p:txEl>
                                          </p:spTgt>
                                        </p:tgtEl>
                                        <p:attrNameLst>
                                          <p:attrName>style.visibility</p:attrName>
                                        </p:attrNameLst>
                                      </p:cBhvr>
                                      <p:to>
                                        <p:strVal val="visible"/>
                                      </p:to>
                                    </p:set>
                                    <p:animEffect transition="in" filter="fade">
                                      <p:cBhvr>
                                        <p:cTn id="27" dur="1000"/>
                                        <p:tgtEl>
                                          <p:spTgt spid="51097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0979">
                                            <p:txEl>
                                              <p:pRg st="4" end="4"/>
                                            </p:txEl>
                                          </p:spTgt>
                                        </p:tgtEl>
                                        <p:attrNameLst>
                                          <p:attrName>style.visibility</p:attrName>
                                        </p:attrNameLst>
                                      </p:cBhvr>
                                      <p:to>
                                        <p:strVal val="visible"/>
                                      </p:to>
                                    </p:set>
                                    <p:animEffect transition="in" filter="fade">
                                      <p:cBhvr>
                                        <p:cTn id="32" dur="1000"/>
                                        <p:tgtEl>
                                          <p:spTgt spid="51097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10979">
                                            <p:txEl>
                                              <p:pRg st="5" end="5"/>
                                            </p:txEl>
                                          </p:spTgt>
                                        </p:tgtEl>
                                        <p:attrNameLst>
                                          <p:attrName>style.visibility</p:attrName>
                                        </p:attrNameLst>
                                      </p:cBhvr>
                                      <p:to>
                                        <p:strVal val="visible"/>
                                      </p:to>
                                    </p:set>
                                    <p:animEffect transition="in" filter="fade">
                                      <p:cBhvr>
                                        <p:cTn id="37" dur="1000"/>
                                        <p:tgtEl>
                                          <p:spTgt spid="5109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0978" grpId="0"/>
      <p:bldP spid="510979"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p:txBody>
          <a:bodyPr/>
          <a:lstStyle/>
          <a:p>
            <a:pPr eaLnBrk="1" hangingPunct="1">
              <a:defRPr/>
            </a:pPr>
            <a:r>
              <a:rPr lang="tr-TR" smtClean="0">
                <a:solidFill>
                  <a:srgbClr val="FF0000"/>
                </a:solidFill>
              </a:rPr>
              <a:t>Artan Yüklenme İlkesi</a:t>
            </a:r>
          </a:p>
        </p:txBody>
      </p:sp>
      <p:sp>
        <p:nvSpPr>
          <p:cNvPr id="512003" name="Rectangle 3"/>
          <p:cNvSpPr>
            <a:spLocks noGrp="1" noChangeArrowheads="1"/>
          </p:cNvSpPr>
          <p:nvPr>
            <p:ph type="body" idx="1"/>
          </p:nvPr>
        </p:nvSpPr>
        <p:spPr/>
        <p:txBody>
          <a:bodyPr/>
          <a:lstStyle/>
          <a:p>
            <a:pPr eaLnBrk="1" hangingPunct="1">
              <a:lnSpc>
                <a:spcPct val="90000"/>
              </a:lnSpc>
              <a:defRPr/>
            </a:pPr>
            <a:r>
              <a:rPr lang="tr-TR" sz="2400" smtClean="0"/>
              <a:t>Organizma antrenman yükündeki artışa morfolojik, fizyolojik ve psikolojik olarak tepki göstermektedir.</a:t>
            </a:r>
          </a:p>
          <a:p>
            <a:pPr eaLnBrk="1" hangingPunct="1">
              <a:lnSpc>
                <a:spcPct val="90000"/>
              </a:lnSpc>
              <a:defRPr/>
            </a:pPr>
            <a:endParaRPr lang="tr-TR" sz="2400" smtClean="0"/>
          </a:p>
          <a:p>
            <a:pPr eaLnBrk="1" hangingPunct="1">
              <a:lnSpc>
                <a:spcPct val="90000"/>
              </a:lnSpc>
              <a:defRPr/>
            </a:pPr>
            <a:r>
              <a:rPr lang="tr-TR" sz="2400" smtClean="0"/>
              <a:t>Uygulanacak yüklenme, sporcuların kondisyonel, teknik-taktik, zihinsel ve psikolojik gücünü kademeli ve sistematik olarak arttırmalıdır.</a:t>
            </a:r>
          </a:p>
          <a:p>
            <a:pPr eaLnBrk="1" hangingPunct="1">
              <a:lnSpc>
                <a:spcPct val="90000"/>
              </a:lnSpc>
              <a:defRPr/>
            </a:pPr>
            <a:endParaRPr lang="tr-TR" sz="2400" smtClean="0"/>
          </a:p>
          <a:p>
            <a:pPr eaLnBrk="1" hangingPunct="1">
              <a:lnSpc>
                <a:spcPct val="90000"/>
              </a:lnSpc>
              <a:defRPr/>
            </a:pPr>
            <a:r>
              <a:rPr lang="tr-TR" sz="2400" smtClean="0"/>
              <a:t>Antrenman yüklenmeleri, sporcunun; normal, biyolojik ve antrenman yaşına ve sportif güç yeteneğine göre düzenlenmeli ve uygun zaman dilimleri içerisinde arttırılmalıdır.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002"/>
                                        </p:tgtEl>
                                        <p:attrNameLst>
                                          <p:attrName>style.visibility</p:attrName>
                                        </p:attrNameLst>
                                      </p:cBhvr>
                                      <p:to>
                                        <p:strVal val="visible"/>
                                      </p:to>
                                    </p:set>
                                    <p:animEffect transition="in" filter="fade">
                                      <p:cBhvr>
                                        <p:cTn id="7" dur="2000"/>
                                        <p:tgtEl>
                                          <p:spTgt spid="512002"/>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512003">
                                            <p:txEl>
                                              <p:pRg st="0" end="0"/>
                                            </p:txEl>
                                          </p:spTgt>
                                        </p:tgtEl>
                                        <p:attrNameLst>
                                          <p:attrName>style.visibility</p:attrName>
                                        </p:attrNameLst>
                                      </p:cBhvr>
                                      <p:to>
                                        <p:strVal val="visible"/>
                                      </p:to>
                                    </p:set>
                                    <p:animEffect transition="in" filter="fade">
                                      <p:cBhvr>
                                        <p:cTn id="11" dur="2000"/>
                                        <p:tgtEl>
                                          <p:spTgt spid="512003">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512003">
                                            <p:txEl>
                                              <p:pRg st="2" end="2"/>
                                            </p:txEl>
                                          </p:spTgt>
                                        </p:tgtEl>
                                        <p:attrNameLst>
                                          <p:attrName>style.visibility</p:attrName>
                                        </p:attrNameLst>
                                      </p:cBhvr>
                                      <p:to>
                                        <p:strVal val="visible"/>
                                      </p:to>
                                    </p:set>
                                    <p:animEffect transition="in" filter="fade">
                                      <p:cBhvr>
                                        <p:cTn id="15" dur="2000"/>
                                        <p:tgtEl>
                                          <p:spTgt spid="512003">
                                            <p:txEl>
                                              <p:pRg st="2" end="2"/>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512003">
                                            <p:txEl>
                                              <p:pRg st="4" end="4"/>
                                            </p:txEl>
                                          </p:spTgt>
                                        </p:tgtEl>
                                        <p:attrNameLst>
                                          <p:attrName>style.visibility</p:attrName>
                                        </p:attrNameLst>
                                      </p:cBhvr>
                                      <p:to>
                                        <p:strVal val="visible"/>
                                      </p:to>
                                    </p:set>
                                    <p:animEffect transition="in" filter="fade">
                                      <p:cBhvr>
                                        <p:cTn id="19" dur="2000"/>
                                        <p:tgtEl>
                                          <p:spTgt spid="5120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0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p:txBody>
          <a:bodyPr/>
          <a:lstStyle/>
          <a:p>
            <a:pPr eaLnBrk="1" hangingPunct="1">
              <a:defRPr/>
            </a:pPr>
            <a:r>
              <a:rPr lang="tr-TR" sz="3200" smtClean="0">
                <a:solidFill>
                  <a:srgbClr val="FF0000"/>
                </a:solidFill>
              </a:rPr>
              <a:t>Antrenman İle Geliştirilmesi Hedeflenen Özellikler</a:t>
            </a:r>
          </a:p>
        </p:txBody>
      </p:sp>
      <p:sp>
        <p:nvSpPr>
          <p:cNvPr id="528387" name="Rectangle 3"/>
          <p:cNvSpPr>
            <a:spLocks noGrp="1" noChangeArrowheads="1"/>
          </p:cNvSpPr>
          <p:nvPr>
            <p:ph type="body" sz="half" idx="1"/>
          </p:nvPr>
        </p:nvSpPr>
        <p:spPr>
          <a:xfrm>
            <a:off x="457200" y="1600200"/>
            <a:ext cx="8218488" cy="4781550"/>
          </a:xfrm>
        </p:spPr>
        <p:txBody>
          <a:bodyPr/>
          <a:lstStyle/>
          <a:p>
            <a:pPr eaLnBrk="1" hangingPunct="1">
              <a:lnSpc>
                <a:spcPct val="80000"/>
              </a:lnSpc>
              <a:defRPr/>
            </a:pPr>
            <a:r>
              <a:rPr lang="tr-TR" sz="2400" smtClean="0"/>
              <a:t>Kişilik gelişimi ve eğitimi</a:t>
            </a:r>
          </a:p>
          <a:p>
            <a:pPr eaLnBrk="1" hangingPunct="1">
              <a:lnSpc>
                <a:spcPct val="80000"/>
              </a:lnSpc>
              <a:defRPr/>
            </a:pPr>
            <a:endParaRPr lang="tr-TR" sz="2400" smtClean="0"/>
          </a:p>
          <a:p>
            <a:pPr eaLnBrk="1" hangingPunct="1">
              <a:lnSpc>
                <a:spcPct val="80000"/>
              </a:lnSpc>
              <a:defRPr/>
            </a:pPr>
            <a:r>
              <a:rPr lang="tr-TR" sz="2400" smtClean="0"/>
              <a:t>Sosyal özelliklerin ve davranışların gelişimi</a:t>
            </a:r>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r>
              <a:rPr lang="tr-TR" sz="2400" smtClean="0"/>
              <a:t>Psikolojik hazırlık ve zihinsel gelişim</a:t>
            </a:r>
          </a:p>
          <a:p>
            <a:pPr eaLnBrk="1" hangingPunct="1">
              <a:lnSpc>
                <a:spcPct val="80000"/>
              </a:lnSpc>
              <a:defRPr/>
            </a:pPr>
            <a:endParaRPr lang="tr-TR" sz="2400" smtClean="0"/>
          </a:p>
          <a:p>
            <a:pPr eaLnBrk="1" hangingPunct="1">
              <a:lnSpc>
                <a:spcPct val="80000"/>
              </a:lnSpc>
              <a:defRPr/>
            </a:pPr>
            <a:endParaRPr lang="tr-TR" sz="2400" smtClean="0"/>
          </a:p>
          <a:p>
            <a:pPr eaLnBrk="1" hangingPunct="1">
              <a:lnSpc>
                <a:spcPct val="80000"/>
              </a:lnSpc>
              <a:defRPr/>
            </a:pPr>
            <a:endParaRPr lang="tr-TR" sz="2400" smtClean="0"/>
          </a:p>
        </p:txBody>
      </p:sp>
      <p:pic>
        <p:nvPicPr>
          <p:cNvPr id="528388" name="Picture 4" descr="gapyear_about_us_01"/>
          <p:cNvPicPr>
            <a:picLocks noChangeAspect="1" noChangeArrowheads="1"/>
          </p:cNvPicPr>
          <p:nvPr>
            <p:ph sz="half" idx="2"/>
          </p:nvPr>
        </p:nvPicPr>
        <p:blipFill>
          <a:blip r:embed="rId2" cstate="print"/>
          <a:srcRect/>
          <a:stretch>
            <a:fillRect/>
          </a:stretch>
        </p:blipFill>
        <p:spPr>
          <a:xfrm>
            <a:off x="900113" y="3068638"/>
            <a:ext cx="2232025" cy="2217737"/>
          </a:xfrm>
          <a:noFill/>
        </p:spPr>
      </p:pic>
      <p:pic>
        <p:nvPicPr>
          <p:cNvPr id="528390" name="Picture 6" descr="TEAM2"/>
          <p:cNvPicPr>
            <a:picLocks noChangeAspect="1" noChangeArrowheads="1"/>
          </p:cNvPicPr>
          <p:nvPr>
            <p:ph sz="quarter" idx="4294967295"/>
          </p:nvPr>
        </p:nvPicPr>
        <p:blipFill>
          <a:blip r:embed="rId3" cstate="print"/>
          <a:srcRect/>
          <a:stretch>
            <a:fillRect/>
          </a:stretch>
        </p:blipFill>
        <p:spPr>
          <a:xfrm>
            <a:off x="4067175" y="3068638"/>
            <a:ext cx="3095625" cy="2197100"/>
          </a:xfrm>
          <a:noFill/>
        </p:spPr>
      </p:pic>
      <p:sp>
        <p:nvSpPr>
          <p:cNvPr id="528392" name="Text Box 8"/>
          <p:cNvSpPr txBox="1">
            <a:spLocks noChangeArrowheads="1"/>
          </p:cNvSpPr>
          <p:nvPr/>
        </p:nvSpPr>
        <p:spPr bwMode="auto">
          <a:xfrm>
            <a:off x="879475" y="5964238"/>
            <a:ext cx="184150" cy="366712"/>
          </a:xfrm>
          <a:prstGeom prst="rect">
            <a:avLst/>
          </a:prstGeom>
          <a:noFill/>
          <a:ln w="9525">
            <a:noFill/>
            <a:miter lim="800000"/>
            <a:headEnd/>
            <a:tailEnd/>
          </a:ln>
          <a:effectLst/>
        </p:spPr>
        <p:txBody>
          <a:bodyPr wrap="none">
            <a:spAutoFit/>
          </a:bodyPr>
          <a:lstStyle/>
          <a:p>
            <a:pPr>
              <a:defRPr/>
            </a:pPr>
            <a:endParaRPr lang="tr-TR">
              <a:effectLst>
                <a:outerShdw blurRad="38100" dist="38100" dir="2700000" algn="tl">
                  <a:srgbClr val="000000"/>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28386"/>
                                        </p:tgtEl>
                                        <p:attrNameLst>
                                          <p:attrName>style.visibility</p:attrName>
                                        </p:attrNameLst>
                                      </p:cBhvr>
                                      <p:to>
                                        <p:strVal val="visible"/>
                                      </p:to>
                                    </p:set>
                                    <p:animEffect transition="in" filter="fade">
                                      <p:cBhvr>
                                        <p:cTn id="7" dur="2000"/>
                                        <p:tgtEl>
                                          <p:spTgt spid="528386"/>
                                        </p:tgtEl>
                                      </p:cBhvr>
                                    </p:animEffect>
                                  </p:childTnLst>
                                </p:cTn>
                              </p:par>
                              <p:par>
                                <p:cTn id="8" presetID="10" presetClass="entr" presetSubtype="0" fill="hold" nodeType="withEffect">
                                  <p:stCondLst>
                                    <p:cond delay="0"/>
                                  </p:stCondLst>
                                  <p:childTnLst>
                                    <p:set>
                                      <p:cBhvr>
                                        <p:cTn id="9" dur="1" fill="hold">
                                          <p:stCondLst>
                                            <p:cond delay="0"/>
                                          </p:stCondLst>
                                        </p:cTn>
                                        <p:tgtEl>
                                          <p:spTgt spid="528388"/>
                                        </p:tgtEl>
                                        <p:attrNameLst>
                                          <p:attrName>style.visibility</p:attrName>
                                        </p:attrNameLst>
                                      </p:cBhvr>
                                      <p:to>
                                        <p:strVal val="visible"/>
                                      </p:to>
                                    </p:set>
                                    <p:animEffect transition="in" filter="fade">
                                      <p:cBhvr>
                                        <p:cTn id="10" dur="2000"/>
                                        <p:tgtEl>
                                          <p:spTgt spid="528388"/>
                                        </p:tgtEl>
                                      </p:cBhvr>
                                    </p:animEffect>
                                  </p:childTnLst>
                                </p:cTn>
                              </p:par>
                              <p:par>
                                <p:cTn id="11" presetID="10" presetClass="entr" presetSubtype="0" fill="hold" nodeType="withEffect">
                                  <p:stCondLst>
                                    <p:cond delay="0"/>
                                  </p:stCondLst>
                                  <p:childTnLst>
                                    <p:set>
                                      <p:cBhvr>
                                        <p:cTn id="12" dur="1" fill="hold">
                                          <p:stCondLst>
                                            <p:cond delay="0"/>
                                          </p:stCondLst>
                                        </p:cTn>
                                        <p:tgtEl>
                                          <p:spTgt spid="528390"/>
                                        </p:tgtEl>
                                        <p:attrNameLst>
                                          <p:attrName>style.visibility</p:attrName>
                                        </p:attrNameLst>
                                      </p:cBhvr>
                                      <p:to>
                                        <p:strVal val="visible"/>
                                      </p:to>
                                    </p:set>
                                    <p:animEffect transition="in" filter="fade">
                                      <p:cBhvr>
                                        <p:cTn id="13" dur="2000"/>
                                        <p:tgtEl>
                                          <p:spTgt spid="528390"/>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528387">
                                            <p:txEl>
                                              <p:pRg st="0" end="0"/>
                                            </p:txEl>
                                          </p:spTgt>
                                        </p:tgtEl>
                                        <p:attrNameLst>
                                          <p:attrName>style.visibility</p:attrName>
                                        </p:attrNameLst>
                                      </p:cBhvr>
                                      <p:to>
                                        <p:strVal val="visible"/>
                                      </p:to>
                                    </p:set>
                                    <p:animEffect transition="in" filter="fade">
                                      <p:cBhvr>
                                        <p:cTn id="17" dur="2000"/>
                                        <p:tgtEl>
                                          <p:spTgt spid="52838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28387">
                                            <p:txEl>
                                              <p:pRg st="2" end="2"/>
                                            </p:txEl>
                                          </p:spTgt>
                                        </p:tgtEl>
                                        <p:attrNameLst>
                                          <p:attrName>style.visibility</p:attrName>
                                        </p:attrNameLst>
                                      </p:cBhvr>
                                      <p:to>
                                        <p:strVal val="visible"/>
                                      </p:to>
                                    </p:set>
                                    <p:animEffect transition="in" filter="fade">
                                      <p:cBhvr>
                                        <p:cTn id="22" dur="2000"/>
                                        <p:tgtEl>
                                          <p:spTgt spid="528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28387">
                                            <p:txEl>
                                              <p:pRg st="11" end="11"/>
                                            </p:txEl>
                                          </p:spTgt>
                                        </p:tgtEl>
                                        <p:attrNameLst>
                                          <p:attrName>style.visibility</p:attrName>
                                        </p:attrNameLst>
                                      </p:cBhvr>
                                      <p:to>
                                        <p:strVal val="visible"/>
                                      </p:to>
                                    </p:set>
                                    <p:animEffect transition="in" filter="fade">
                                      <p:cBhvr>
                                        <p:cTn id="27" dur="2000"/>
                                        <p:tgtEl>
                                          <p:spTgt spid="52838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8386"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026" name="Rectangle 2"/>
          <p:cNvSpPr>
            <a:spLocks noGrp="1" noChangeArrowheads="1"/>
          </p:cNvSpPr>
          <p:nvPr>
            <p:ph type="body" idx="1"/>
          </p:nvPr>
        </p:nvSpPr>
        <p:spPr>
          <a:xfrm>
            <a:off x="395288" y="1557338"/>
            <a:ext cx="8229600" cy="4530725"/>
          </a:xfrm>
        </p:spPr>
        <p:txBody>
          <a:bodyPr/>
          <a:lstStyle/>
          <a:p>
            <a:pPr eaLnBrk="1" hangingPunct="1">
              <a:defRPr/>
            </a:pPr>
            <a:r>
              <a:rPr lang="tr-TR" smtClean="0"/>
              <a:t> </a:t>
            </a:r>
          </a:p>
        </p:txBody>
      </p:sp>
      <p:sp>
        <p:nvSpPr>
          <p:cNvPr id="64515" name="Line 3"/>
          <p:cNvSpPr>
            <a:spLocks noChangeShapeType="1"/>
          </p:cNvSpPr>
          <p:nvPr/>
        </p:nvSpPr>
        <p:spPr bwMode="auto">
          <a:xfrm flipV="1">
            <a:off x="900113" y="1341438"/>
            <a:ext cx="0" cy="4103687"/>
          </a:xfrm>
          <a:prstGeom prst="line">
            <a:avLst/>
          </a:prstGeom>
          <a:noFill/>
          <a:ln w="9525">
            <a:solidFill>
              <a:schemeClr val="tx1"/>
            </a:solidFill>
            <a:round/>
            <a:headEnd/>
            <a:tailEnd type="triangle" w="med" len="med"/>
          </a:ln>
        </p:spPr>
        <p:txBody>
          <a:bodyPr/>
          <a:lstStyle/>
          <a:p>
            <a:endParaRPr lang="tr-TR"/>
          </a:p>
        </p:txBody>
      </p:sp>
      <p:sp>
        <p:nvSpPr>
          <p:cNvPr id="64516" name="Line 4"/>
          <p:cNvSpPr>
            <a:spLocks noChangeShapeType="1"/>
          </p:cNvSpPr>
          <p:nvPr/>
        </p:nvSpPr>
        <p:spPr bwMode="auto">
          <a:xfrm>
            <a:off x="900113" y="5445125"/>
            <a:ext cx="7200900" cy="0"/>
          </a:xfrm>
          <a:prstGeom prst="line">
            <a:avLst/>
          </a:prstGeom>
          <a:noFill/>
          <a:ln w="9525">
            <a:solidFill>
              <a:schemeClr val="tx1"/>
            </a:solidFill>
            <a:round/>
            <a:headEnd/>
            <a:tailEnd type="triangle" w="med" len="med"/>
          </a:ln>
        </p:spPr>
        <p:txBody>
          <a:bodyPr/>
          <a:lstStyle/>
          <a:p>
            <a:endParaRPr lang="tr-TR"/>
          </a:p>
        </p:txBody>
      </p:sp>
      <p:sp>
        <p:nvSpPr>
          <p:cNvPr id="64517" name="Rectangle 5"/>
          <p:cNvSpPr>
            <a:spLocks noChangeArrowheads="1"/>
          </p:cNvSpPr>
          <p:nvPr/>
        </p:nvSpPr>
        <p:spPr bwMode="auto">
          <a:xfrm>
            <a:off x="900113" y="4652963"/>
            <a:ext cx="358775" cy="792162"/>
          </a:xfrm>
          <a:prstGeom prst="rect">
            <a:avLst/>
          </a:prstGeom>
          <a:noFill/>
          <a:ln w="28575">
            <a:solidFill>
              <a:srgbClr val="FFCC00"/>
            </a:solidFill>
            <a:miter lim="800000"/>
            <a:headEnd/>
            <a:tailEnd/>
          </a:ln>
        </p:spPr>
        <p:txBody>
          <a:bodyPr wrap="none" anchor="ctr"/>
          <a:lstStyle/>
          <a:p>
            <a:endParaRPr lang="tr-TR"/>
          </a:p>
        </p:txBody>
      </p:sp>
      <p:sp>
        <p:nvSpPr>
          <p:cNvPr id="64518" name="Rectangle 6"/>
          <p:cNvSpPr>
            <a:spLocks noChangeArrowheads="1"/>
          </p:cNvSpPr>
          <p:nvPr/>
        </p:nvSpPr>
        <p:spPr bwMode="auto">
          <a:xfrm>
            <a:off x="1258888" y="4437063"/>
            <a:ext cx="360362" cy="1008062"/>
          </a:xfrm>
          <a:prstGeom prst="rect">
            <a:avLst/>
          </a:prstGeom>
          <a:noFill/>
          <a:ln w="28575">
            <a:solidFill>
              <a:srgbClr val="FFCC00"/>
            </a:solidFill>
            <a:miter lim="800000"/>
            <a:headEnd/>
            <a:tailEnd/>
          </a:ln>
        </p:spPr>
        <p:txBody>
          <a:bodyPr wrap="none" anchor="ctr"/>
          <a:lstStyle/>
          <a:p>
            <a:endParaRPr lang="tr-TR"/>
          </a:p>
        </p:txBody>
      </p:sp>
      <p:sp>
        <p:nvSpPr>
          <p:cNvPr id="64519" name="Rectangle 7"/>
          <p:cNvSpPr>
            <a:spLocks noChangeArrowheads="1"/>
          </p:cNvSpPr>
          <p:nvPr/>
        </p:nvSpPr>
        <p:spPr bwMode="auto">
          <a:xfrm>
            <a:off x="1619250" y="2997200"/>
            <a:ext cx="360363" cy="2447925"/>
          </a:xfrm>
          <a:prstGeom prst="rect">
            <a:avLst/>
          </a:prstGeom>
          <a:noFill/>
          <a:ln w="28575">
            <a:solidFill>
              <a:srgbClr val="FFCC00"/>
            </a:solidFill>
            <a:miter lim="800000"/>
            <a:headEnd/>
            <a:tailEnd/>
          </a:ln>
        </p:spPr>
        <p:txBody>
          <a:bodyPr wrap="none" anchor="ctr"/>
          <a:lstStyle/>
          <a:p>
            <a:endParaRPr lang="tr-TR"/>
          </a:p>
        </p:txBody>
      </p:sp>
      <p:sp>
        <p:nvSpPr>
          <p:cNvPr id="64520" name="Rectangle 8"/>
          <p:cNvSpPr>
            <a:spLocks noChangeArrowheads="1"/>
          </p:cNvSpPr>
          <p:nvPr/>
        </p:nvSpPr>
        <p:spPr bwMode="auto">
          <a:xfrm>
            <a:off x="1979613" y="3429000"/>
            <a:ext cx="360362" cy="2016125"/>
          </a:xfrm>
          <a:prstGeom prst="rect">
            <a:avLst/>
          </a:prstGeom>
          <a:noFill/>
          <a:ln w="28575">
            <a:solidFill>
              <a:srgbClr val="FFCC00"/>
            </a:solidFill>
            <a:miter lim="800000"/>
            <a:headEnd/>
            <a:tailEnd/>
          </a:ln>
        </p:spPr>
        <p:txBody>
          <a:bodyPr wrap="none" anchor="ctr"/>
          <a:lstStyle/>
          <a:p>
            <a:endParaRPr lang="tr-TR"/>
          </a:p>
        </p:txBody>
      </p:sp>
      <p:sp>
        <p:nvSpPr>
          <p:cNvPr id="64521" name="Rectangle 9"/>
          <p:cNvSpPr>
            <a:spLocks noChangeArrowheads="1"/>
          </p:cNvSpPr>
          <p:nvPr/>
        </p:nvSpPr>
        <p:spPr bwMode="auto">
          <a:xfrm>
            <a:off x="2339975" y="2276475"/>
            <a:ext cx="360363" cy="3168650"/>
          </a:xfrm>
          <a:prstGeom prst="rect">
            <a:avLst/>
          </a:prstGeom>
          <a:noFill/>
          <a:ln w="28575">
            <a:solidFill>
              <a:srgbClr val="FFCC00"/>
            </a:solidFill>
            <a:miter lim="800000"/>
            <a:headEnd/>
            <a:tailEnd/>
          </a:ln>
        </p:spPr>
        <p:txBody>
          <a:bodyPr wrap="none" anchor="ctr"/>
          <a:lstStyle/>
          <a:p>
            <a:endParaRPr lang="tr-TR"/>
          </a:p>
        </p:txBody>
      </p:sp>
      <p:sp>
        <p:nvSpPr>
          <p:cNvPr id="64522" name="Rectangle 10"/>
          <p:cNvSpPr>
            <a:spLocks noChangeArrowheads="1"/>
          </p:cNvSpPr>
          <p:nvPr/>
        </p:nvSpPr>
        <p:spPr bwMode="auto">
          <a:xfrm>
            <a:off x="2700338" y="2924175"/>
            <a:ext cx="358775" cy="2520950"/>
          </a:xfrm>
          <a:prstGeom prst="rect">
            <a:avLst/>
          </a:prstGeom>
          <a:noFill/>
          <a:ln w="28575">
            <a:solidFill>
              <a:srgbClr val="FFCC00"/>
            </a:solidFill>
            <a:miter lim="800000"/>
            <a:headEnd/>
            <a:tailEnd/>
          </a:ln>
        </p:spPr>
        <p:txBody>
          <a:bodyPr wrap="none" anchor="ctr"/>
          <a:lstStyle/>
          <a:p>
            <a:endParaRPr lang="tr-TR"/>
          </a:p>
        </p:txBody>
      </p:sp>
      <p:sp>
        <p:nvSpPr>
          <p:cNvPr id="64523" name="Rectangle 11"/>
          <p:cNvSpPr>
            <a:spLocks noChangeArrowheads="1"/>
          </p:cNvSpPr>
          <p:nvPr/>
        </p:nvSpPr>
        <p:spPr bwMode="auto">
          <a:xfrm>
            <a:off x="3059113" y="2636838"/>
            <a:ext cx="360362" cy="2808287"/>
          </a:xfrm>
          <a:prstGeom prst="rect">
            <a:avLst/>
          </a:prstGeom>
          <a:noFill/>
          <a:ln w="28575">
            <a:solidFill>
              <a:srgbClr val="FFCC00"/>
            </a:solidFill>
            <a:miter lim="800000"/>
            <a:headEnd/>
            <a:tailEnd/>
          </a:ln>
        </p:spPr>
        <p:txBody>
          <a:bodyPr wrap="none" anchor="ctr"/>
          <a:lstStyle/>
          <a:p>
            <a:endParaRPr lang="tr-TR"/>
          </a:p>
        </p:txBody>
      </p:sp>
      <p:sp>
        <p:nvSpPr>
          <p:cNvPr id="64524" name="Rectangle 12"/>
          <p:cNvSpPr>
            <a:spLocks noChangeArrowheads="1"/>
          </p:cNvSpPr>
          <p:nvPr/>
        </p:nvSpPr>
        <p:spPr bwMode="auto">
          <a:xfrm>
            <a:off x="3419475" y="2420938"/>
            <a:ext cx="360363" cy="3024187"/>
          </a:xfrm>
          <a:prstGeom prst="rect">
            <a:avLst/>
          </a:prstGeom>
          <a:noFill/>
          <a:ln w="28575">
            <a:solidFill>
              <a:srgbClr val="FFCC00"/>
            </a:solidFill>
            <a:miter lim="800000"/>
            <a:headEnd/>
            <a:tailEnd/>
          </a:ln>
        </p:spPr>
        <p:txBody>
          <a:bodyPr wrap="none" anchor="ctr"/>
          <a:lstStyle/>
          <a:p>
            <a:endParaRPr lang="tr-TR"/>
          </a:p>
        </p:txBody>
      </p:sp>
      <p:sp>
        <p:nvSpPr>
          <p:cNvPr id="64525" name="Rectangle 13"/>
          <p:cNvSpPr>
            <a:spLocks noChangeArrowheads="1"/>
          </p:cNvSpPr>
          <p:nvPr/>
        </p:nvSpPr>
        <p:spPr bwMode="auto">
          <a:xfrm>
            <a:off x="3779838" y="1628775"/>
            <a:ext cx="360362" cy="3816350"/>
          </a:xfrm>
          <a:prstGeom prst="rect">
            <a:avLst/>
          </a:prstGeom>
          <a:noFill/>
          <a:ln w="28575">
            <a:solidFill>
              <a:srgbClr val="FFCC00"/>
            </a:solidFill>
            <a:miter lim="800000"/>
            <a:headEnd/>
            <a:tailEnd/>
          </a:ln>
        </p:spPr>
        <p:txBody>
          <a:bodyPr wrap="none" anchor="ctr"/>
          <a:lstStyle/>
          <a:p>
            <a:endParaRPr lang="tr-TR"/>
          </a:p>
        </p:txBody>
      </p:sp>
      <p:sp>
        <p:nvSpPr>
          <p:cNvPr id="64526" name="Rectangle 14"/>
          <p:cNvSpPr>
            <a:spLocks noChangeArrowheads="1"/>
          </p:cNvSpPr>
          <p:nvPr/>
        </p:nvSpPr>
        <p:spPr bwMode="auto">
          <a:xfrm>
            <a:off x="4140200" y="2133600"/>
            <a:ext cx="360363" cy="3311525"/>
          </a:xfrm>
          <a:prstGeom prst="rect">
            <a:avLst/>
          </a:prstGeom>
          <a:noFill/>
          <a:ln w="28575">
            <a:solidFill>
              <a:srgbClr val="FFCC00"/>
            </a:solidFill>
            <a:miter lim="800000"/>
            <a:headEnd/>
            <a:tailEnd/>
          </a:ln>
        </p:spPr>
        <p:txBody>
          <a:bodyPr wrap="none" anchor="ctr"/>
          <a:lstStyle/>
          <a:p>
            <a:endParaRPr lang="tr-TR"/>
          </a:p>
        </p:txBody>
      </p:sp>
      <p:sp>
        <p:nvSpPr>
          <p:cNvPr id="64527" name="Rectangle 15"/>
          <p:cNvSpPr>
            <a:spLocks noChangeArrowheads="1"/>
          </p:cNvSpPr>
          <p:nvPr/>
        </p:nvSpPr>
        <p:spPr bwMode="auto">
          <a:xfrm>
            <a:off x="4500563" y="1628775"/>
            <a:ext cx="360362" cy="3816350"/>
          </a:xfrm>
          <a:prstGeom prst="rect">
            <a:avLst/>
          </a:prstGeom>
          <a:noFill/>
          <a:ln w="28575">
            <a:solidFill>
              <a:srgbClr val="FFCC00"/>
            </a:solidFill>
            <a:miter lim="800000"/>
            <a:headEnd/>
            <a:tailEnd/>
          </a:ln>
        </p:spPr>
        <p:txBody>
          <a:bodyPr wrap="none" anchor="ctr"/>
          <a:lstStyle/>
          <a:p>
            <a:endParaRPr lang="tr-TR"/>
          </a:p>
        </p:txBody>
      </p:sp>
      <p:sp>
        <p:nvSpPr>
          <p:cNvPr id="64528" name="Rectangle 16"/>
          <p:cNvSpPr>
            <a:spLocks noChangeArrowheads="1"/>
          </p:cNvSpPr>
          <p:nvPr/>
        </p:nvSpPr>
        <p:spPr bwMode="auto">
          <a:xfrm>
            <a:off x="4859338" y="1484313"/>
            <a:ext cx="360362" cy="3960812"/>
          </a:xfrm>
          <a:prstGeom prst="rect">
            <a:avLst/>
          </a:prstGeom>
          <a:noFill/>
          <a:ln w="28575">
            <a:solidFill>
              <a:srgbClr val="FFCC00"/>
            </a:solidFill>
            <a:miter lim="800000"/>
            <a:headEnd/>
            <a:tailEnd/>
          </a:ln>
        </p:spPr>
        <p:txBody>
          <a:bodyPr wrap="none" anchor="ctr"/>
          <a:lstStyle/>
          <a:p>
            <a:endParaRPr lang="tr-TR"/>
          </a:p>
        </p:txBody>
      </p:sp>
      <p:sp>
        <p:nvSpPr>
          <p:cNvPr id="64529" name="Rectangle 17"/>
          <p:cNvSpPr>
            <a:spLocks noChangeArrowheads="1"/>
          </p:cNvSpPr>
          <p:nvPr/>
        </p:nvSpPr>
        <p:spPr bwMode="auto">
          <a:xfrm>
            <a:off x="5219700" y="549275"/>
            <a:ext cx="360363" cy="4895850"/>
          </a:xfrm>
          <a:prstGeom prst="rect">
            <a:avLst/>
          </a:prstGeom>
          <a:noFill/>
          <a:ln w="28575">
            <a:solidFill>
              <a:srgbClr val="FFCC00"/>
            </a:solidFill>
            <a:miter lim="800000"/>
            <a:headEnd/>
            <a:tailEnd/>
          </a:ln>
        </p:spPr>
        <p:txBody>
          <a:bodyPr wrap="none" anchor="ctr"/>
          <a:lstStyle/>
          <a:p>
            <a:endParaRPr lang="tr-TR"/>
          </a:p>
        </p:txBody>
      </p:sp>
      <p:sp>
        <p:nvSpPr>
          <p:cNvPr id="64530" name="Rectangle 18"/>
          <p:cNvSpPr>
            <a:spLocks noChangeArrowheads="1"/>
          </p:cNvSpPr>
          <p:nvPr/>
        </p:nvSpPr>
        <p:spPr bwMode="auto">
          <a:xfrm>
            <a:off x="5580063" y="1557338"/>
            <a:ext cx="360362" cy="3887787"/>
          </a:xfrm>
          <a:prstGeom prst="rect">
            <a:avLst/>
          </a:prstGeom>
          <a:noFill/>
          <a:ln w="28575">
            <a:solidFill>
              <a:srgbClr val="FFCC00"/>
            </a:solidFill>
            <a:miter lim="800000"/>
            <a:headEnd/>
            <a:tailEnd/>
          </a:ln>
        </p:spPr>
        <p:txBody>
          <a:bodyPr wrap="none" anchor="ctr"/>
          <a:lstStyle/>
          <a:p>
            <a:endParaRPr lang="tr-TR"/>
          </a:p>
        </p:txBody>
      </p:sp>
      <p:sp>
        <p:nvSpPr>
          <p:cNvPr id="64531" name="Rectangle 19"/>
          <p:cNvSpPr>
            <a:spLocks noChangeArrowheads="1"/>
          </p:cNvSpPr>
          <p:nvPr/>
        </p:nvSpPr>
        <p:spPr bwMode="auto">
          <a:xfrm>
            <a:off x="5940425" y="1557338"/>
            <a:ext cx="360363" cy="3887787"/>
          </a:xfrm>
          <a:prstGeom prst="rect">
            <a:avLst/>
          </a:prstGeom>
          <a:noFill/>
          <a:ln w="28575">
            <a:solidFill>
              <a:srgbClr val="FFCC00"/>
            </a:solidFill>
            <a:miter lim="800000"/>
            <a:headEnd/>
            <a:tailEnd/>
          </a:ln>
        </p:spPr>
        <p:txBody>
          <a:bodyPr wrap="none" anchor="ctr"/>
          <a:lstStyle/>
          <a:p>
            <a:endParaRPr lang="tr-TR"/>
          </a:p>
        </p:txBody>
      </p:sp>
      <p:sp>
        <p:nvSpPr>
          <p:cNvPr id="64532" name="Rectangle 20"/>
          <p:cNvSpPr>
            <a:spLocks noChangeArrowheads="1"/>
          </p:cNvSpPr>
          <p:nvPr/>
        </p:nvSpPr>
        <p:spPr bwMode="auto">
          <a:xfrm>
            <a:off x="6300788" y="1341438"/>
            <a:ext cx="360362" cy="4103687"/>
          </a:xfrm>
          <a:prstGeom prst="rect">
            <a:avLst/>
          </a:prstGeom>
          <a:noFill/>
          <a:ln w="28575">
            <a:solidFill>
              <a:srgbClr val="FFCC00"/>
            </a:solidFill>
            <a:miter lim="800000"/>
            <a:headEnd/>
            <a:tailEnd/>
          </a:ln>
        </p:spPr>
        <p:txBody>
          <a:bodyPr wrap="none" anchor="ctr"/>
          <a:lstStyle/>
          <a:p>
            <a:endParaRPr lang="tr-TR"/>
          </a:p>
        </p:txBody>
      </p:sp>
      <p:sp>
        <p:nvSpPr>
          <p:cNvPr id="64533" name="Text Box 21"/>
          <p:cNvSpPr txBox="1">
            <a:spLocks noChangeArrowheads="1"/>
          </p:cNvSpPr>
          <p:nvPr/>
        </p:nvSpPr>
        <p:spPr bwMode="auto">
          <a:xfrm>
            <a:off x="7308850" y="981075"/>
            <a:ext cx="1457325" cy="366713"/>
          </a:xfrm>
          <a:prstGeom prst="rect">
            <a:avLst/>
          </a:prstGeom>
          <a:noFill/>
          <a:ln w="9525">
            <a:noFill/>
            <a:miter lim="800000"/>
            <a:headEnd/>
            <a:tailEnd/>
          </a:ln>
        </p:spPr>
        <p:txBody>
          <a:bodyPr wrap="none">
            <a:spAutoFit/>
          </a:bodyPr>
          <a:lstStyle/>
          <a:p>
            <a:pPr algn="ctr"/>
            <a:r>
              <a:rPr lang="tr-TR" b="1">
                <a:solidFill>
                  <a:srgbClr val="FF0000"/>
                </a:solidFill>
              </a:rPr>
              <a:t>Yüklenme</a:t>
            </a:r>
          </a:p>
        </p:txBody>
      </p:sp>
      <p:sp>
        <p:nvSpPr>
          <p:cNvPr id="64534" name="Text Box 22"/>
          <p:cNvSpPr txBox="1">
            <a:spLocks noChangeArrowheads="1"/>
          </p:cNvSpPr>
          <p:nvPr/>
        </p:nvSpPr>
        <p:spPr bwMode="auto">
          <a:xfrm>
            <a:off x="7235825" y="1773238"/>
            <a:ext cx="1695450" cy="641350"/>
          </a:xfrm>
          <a:prstGeom prst="rect">
            <a:avLst/>
          </a:prstGeom>
          <a:noFill/>
          <a:ln w="9525">
            <a:noFill/>
            <a:miter lim="800000"/>
            <a:headEnd/>
            <a:tailEnd/>
          </a:ln>
        </p:spPr>
        <p:txBody>
          <a:bodyPr wrap="none">
            <a:spAutoFit/>
          </a:bodyPr>
          <a:lstStyle/>
          <a:p>
            <a:pPr algn="ctr"/>
            <a:r>
              <a:rPr lang="tr-TR" b="1">
                <a:solidFill>
                  <a:srgbClr val="FF0000"/>
                </a:solidFill>
              </a:rPr>
              <a:t>Antrenman </a:t>
            </a:r>
          </a:p>
          <a:p>
            <a:pPr algn="ctr"/>
            <a:r>
              <a:rPr lang="tr-TR" b="1">
                <a:solidFill>
                  <a:srgbClr val="FF0000"/>
                </a:solidFill>
              </a:rPr>
              <a:t>Durumu</a:t>
            </a:r>
          </a:p>
        </p:txBody>
      </p:sp>
      <p:sp>
        <p:nvSpPr>
          <p:cNvPr id="64535" name="Rectangle 23" descr="Açık yukarı köşegen"/>
          <p:cNvSpPr>
            <a:spLocks noChangeArrowheads="1"/>
          </p:cNvSpPr>
          <p:nvPr/>
        </p:nvSpPr>
        <p:spPr bwMode="auto">
          <a:xfrm>
            <a:off x="900113" y="4652963"/>
            <a:ext cx="360362" cy="144462"/>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36" name="Rectangle 24" descr="Açık yukarı köşegen"/>
          <p:cNvSpPr>
            <a:spLocks noChangeArrowheads="1"/>
          </p:cNvSpPr>
          <p:nvPr/>
        </p:nvSpPr>
        <p:spPr bwMode="auto">
          <a:xfrm>
            <a:off x="1258888" y="4437063"/>
            <a:ext cx="360362" cy="144462"/>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37" name="Rectangle 25" descr="Açık yukarı köşegen"/>
          <p:cNvSpPr>
            <a:spLocks noChangeArrowheads="1"/>
          </p:cNvSpPr>
          <p:nvPr/>
        </p:nvSpPr>
        <p:spPr bwMode="auto">
          <a:xfrm>
            <a:off x="1619250" y="2997200"/>
            <a:ext cx="360363" cy="792163"/>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38" name="Rectangle 26" descr="Açık yukarı köşegen"/>
          <p:cNvSpPr>
            <a:spLocks noChangeArrowheads="1"/>
          </p:cNvSpPr>
          <p:nvPr/>
        </p:nvSpPr>
        <p:spPr bwMode="auto">
          <a:xfrm>
            <a:off x="1979613" y="3357563"/>
            <a:ext cx="360362" cy="287337"/>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39" name="Rectangle 27" descr="Açık yukarı köşegen"/>
          <p:cNvSpPr>
            <a:spLocks noChangeArrowheads="1"/>
          </p:cNvSpPr>
          <p:nvPr/>
        </p:nvSpPr>
        <p:spPr bwMode="auto">
          <a:xfrm>
            <a:off x="2339975" y="2276475"/>
            <a:ext cx="360363" cy="1081088"/>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0" name="Rectangle 28" descr="Açık yukarı köşegen"/>
          <p:cNvSpPr>
            <a:spLocks noChangeArrowheads="1"/>
          </p:cNvSpPr>
          <p:nvPr/>
        </p:nvSpPr>
        <p:spPr bwMode="auto">
          <a:xfrm>
            <a:off x="2700338" y="2924175"/>
            <a:ext cx="360362" cy="217488"/>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1" name="Rectangle 29" descr="Açık yukarı köşegen"/>
          <p:cNvSpPr>
            <a:spLocks noChangeArrowheads="1"/>
          </p:cNvSpPr>
          <p:nvPr/>
        </p:nvSpPr>
        <p:spPr bwMode="auto">
          <a:xfrm>
            <a:off x="3059113" y="2636838"/>
            <a:ext cx="360362" cy="287337"/>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2" name="Rectangle 30" descr="Açık yukarı köşegen"/>
          <p:cNvSpPr>
            <a:spLocks noChangeArrowheads="1"/>
          </p:cNvSpPr>
          <p:nvPr/>
        </p:nvSpPr>
        <p:spPr bwMode="auto">
          <a:xfrm>
            <a:off x="3419475" y="2420938"/>
            <a:ext cx="360363" cy="287337"/>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3" name="Rectangle 31" descr="Açık yukarı köşegen"/>
          <p:cNvSpPr>
            <a:spLocks noChangeArrowheads="1"/>
          </p:cNvSpPr>
          <p:nvPr/>
        </p:nvSpPr>
        <p:spPr bwMode="auto">
          <a:xfrm>
            <a:off x="3779838" y="1628775"/>
            <a:ext cx="360362" cy="936625"/>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4" name="Rectangle 32" descr="Açık yukarı köşegen"/>
          <p:cNvSpPr>
            <a:spLocks noChangeArrowheads="1"/>
          </p:cNvSpPr>
          <p:nvPr/>
        </p:nvSpPr>
        <p:spPr bwMode="auto">
          <a:xfrm>
            <a:off x="4140200" y="2133600"/>
            <a:ext cx="360363" cy="287338"/>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5" name="Rectangle 33" descr="Açık yukarı köşegen"/>
          <p:cNvSpPr>
            <a:spLocks noChangeArrowheads="1"/>
          </p:cNvSpPr>
          <p:nvPr/>
        </p:nvSpPr>
        <p:spPr bwMode="auto">
          <a:xfrm>
            <a:off x="4500563" y="1628775"/>
            <a:ext cx="360362" cy="647700"/>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6" name="Rectangle 34" descr="Açık yukarı köşegen"/>
          <p:cNvSpPr>
            <a:spLocks noChangeArrowheads="1"/>
          </p:cNvSpPr>
          <p:nvPr/>
        </p:nvSpPr>
        <p:spPr bwMode="auto">
          <a:xfrm>
            <a:off x="4859338" y="1484313"/>
            <a:ext cx="360362" cy="720725"/>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7" name="Rectangle 35" descr="Açık yukarı köşegen"/>
          <p:cNvSpPr>
            <a:spLocks noChangeArrowheads="1"/>
          </p:cNvSpPr>
          <p:nvPr/>
        </p:nvSpPr>
        <p:spPr bwMode="auto">
          <a:xfrm>
            <a:off x="5219700" y="549275"/>
            <a:ext cx="360363" cy="1584325"/>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8" name="Rectangle 36" descr="Açık yukarı köşegen"/>
          <p:cNvSpPr>
            <a:spLocks noChangeArrowheads="1"/>
          </p:cNvSpPr>
          <p:nvPr/>
        </p:nvSpPr>
        <p:spPr bwMode="auto">
          <a:xfrm>
            <a:off x="5580063" y="1557338"/>
            <a:ext cx="360362" cy="503237"/>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49" name="Rectangle 37" descr="Açık yukarı köşegen"/>
          <p:cNvSpPr>
            <a:spLocks noChangeArrowheads="1"/>
          </p:cNvSpPr>
          <p:nvPr/>
        </p:nvSpPr>
        <p:spPr bwMode="auto">
          <a:xfrm flipV="1">
            <a:off x="5940425" y="1557338"/>
            <a:ext cx="360363" cy="431800"/>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50" name="Rectangle 38" descr="Açık yukarı köşegen"/>
          <p:cNvSpPr>
            <a:spLocks noChangeArrowheads="1"/>
          </p:cNvSpPr>
          <p:nvPr/>
        </p:nvSpPr>
        <p:spPr bwMode="auto">
          <a:xfrm>
            <a:off x="6300788" y="1341438"/>
            <a:ext cx="360362" cy="503237"/>
          </a:xfrm>
          <a:prstGeom prst="rect">
            <a:avLst/>
          </a:prstGeom>
          <a:pattFill prst="ltUpDiag">
            <a:fgClr>
              <a:schemeClr val="accent1"/>
            </a:fgClr>
            <a:bgClr>
              <a:schemeClr val="bg1"/>
            </a:bgClr>
          </a:pattFill>
          <a:ln w="28575">
            <a:solidFill>
              <a:srgbClr val="FFCC00"/>
            </a:solidFill>
            <a:miter lim="800000"/>
            <a:headEnd/>
            <a:tailEnd/>
          </a:ln>
        </p:spPr>
        <p:txBody>
          <a:bodyPr wrap="none" anchor="ctr"/>
          <a:lstStyle/>
          <a:p>
            <a:endParaRPr lang="tr-TR"/>
          </a:p>
        </p:txBody>
      </p:sp>
      <p:sp>
        <p:nvSpPr>
          <p:cNvPr id="64551" name="Arc 39"/>
          <p:cNvSpPr>
            <a:spLocks/>
          </p:cNvSpPr>
          <p:nvPr/>
        </p:nvSpPr>
        <p:spPr bwMode="auto">
          <a:xfrm rot="-4247015">
            <a:off x="1491457" y="1367631"/>
            <a:ext cx="5995988" cy="6099175"/>
          </a:xfrm>
          <a:custGeom>
            <a:avLst/>
            <a:gdLst>
              <a:gd name="T0" fmla="*/ 266471298 w 20969"/>
              <a:gd name="T1" fmla="*/ 0 h 21353"/>
              <a:gd name="T2" fmla="*/ 1714524808 w 20969"/>
              <a:gd name="T3" fmla="*/ 1319271664 h 21353"/>
              <a:gd name="T4" fmla="*/ 0 w 20969"/>
              <a:gd name="T5" fmla="*/ 1742140026 h 21353"/>
              <a:gd name="T6" fmla="*/ 0 60000 65536"/>
              <a:gd name="T7" fmla="*/ 0 60000 65536"/>
              <a:gd name="T8" fmla="*/ 0 60000 65536"/>
              <a:gd name="T9" fmla="*/ 0 w 20969"/>
              <a:gd name="T10" fmla="*/ 0 h 21353"/>
              <a:gd name="T11" fmla="*/ 20969 w 20969"/>
              <a:gd name="T12" fmla="*/ 21353 h 21353"/>
            </a:gdLst>
            <a:ahLst/>
            <a:cxnLst>
              <a:cxn ang="T6">
                <a:pos x="T0" y="T1"/>
              </a:cxn>
              <a:cxn ang="T7">
                <a:pos x="T2" y="T3"/>
              </a:cxn>
              <a:cxn ang="T8">
                <a:pos x="T4" y="T5"/>
              </a:cxn>
            </a:cxnLst>
            <a:rect l="T9" t="T10" r="T11" b="T12"/>
            <a:pathLst>
              <a:path w="20969" h="21353" fill="none" extrusionOk="0">
                <a:moveTo>
                  <a:pt x="3258" y="0"/>
                </a:moveTo>
                <a:cubicBezTo>
                  <a:pt x="11886" y="1317"/>
                  <a:pt x="18874" y="7697"/>
                  <a:pt x="20968" y="16170"/>
                </a:cubicBezTo>
              </a:path>
              <a:path w="20969" h="21353" stroke="0" extrusionOk="0">
                <a:moveTo>
                  <a:pt x="3258" y="0"/>
                </a:moveTo>
                <a:cubicBezTo>
                  <a:pt x="11886" y="1317"/>
                  <a:pt x="18874" y="7697"/>
                  <a:pt x="20968" y="16170"/>
                </a:cubicBezTo>
                <a:lnTo>
                  <a:pt x="0" y="21353"/>
                </a:lnTo>
                <a:close/>
              </a:path>
            </a:pathLst>
          </a:custGeom>
          <a:noFill/>
          <a:ln w="28575">
            <a:solidFill>
              <a:srgbClr val="FF0000"/>
            </a:solidFill>
            <a:round/>
            <a:headEnd/>
            <a:tailEnd/>
          </a:ln>
        </p:spPr>
        <p:txBody>
          <a:bodyPr wrap="none" anchor="ctr"/>
          <a:lstStyle/>
          <a:p>
            <a:endParaRPr lang="tr-TR"/>
          </a:p>
        </p:txBody>
      </p:sp>
      <p:sp>
        <p:nvSpPr>
          <p:cNvPr id="64552" name="Arc 40"/>
          <p:cNvSpPr>
            <a:spLocks/>
          </p:cNvSpPr>
          <p:nvPr/>
        </p:nvSpPr>
        <p:spPr bwMode="auto">
          <a:xfrm rot="-4247015">
            <a:off x="802482" y="1150144"/>
            <a:ext cx="7367587" cy="5876925"/>
          </a:xfrm>
          <a:custGeom>
            <a:avLst/>
            <a:gdLst>
              <a:gd name="T0" fmla="*/ 448004040 w 20969"/>
              <a:gd name="T1" fmla="*/ 0 h 21293"/>
              <a:gd name="T2" fmla="*/ 2147483647 w 20969"/>
              <a:gd name="T3" fmla="*/ 1227218404 h 21293"/>
              <a:gd name="T4" fmla="*/ 0 w 20969"/>
              <a:gd name="T5" fmla="*/ 1622046713 h 21293"/>
              <a:gd name="T6" fmla="*/ 0 60000 65536"/>
              <a:gd name="T7" fmla="*/ 0 60000 65536"/>
              <a:gd name="T8" fmla="*/ 0 60000 65536"/>
              <a:gd name="T9" fmla="*/ 0 w 20969"/>
              <a:gd name="T10" fmla="*/ 0 h 21293"/>
              <a:gd name="T11" fmla="*/ 20969 w 20969"/>
              <a:gd name="T12" fmla="*/ 21293 h 21293"/>
            </a:gdLst>
            <a:ahLst/>
            <a:cxnLst>
              <a:cxn ang="T6">
                <a:pos x="T0" y="T1"/>
              </a:cxn>
              <a:cxn ang="T7">
                <a:pos x="T2" y="T3"/>
              </a:cxn>
              <a:cxn ang="T8">
                <a:pos x="T4" y="T5"/>
              </a:cxn>
            </a:cxnLst>
            <a:rect l="T9" t="T10" r="T11" b="T12"/>
            <a:pathLst>
              <a:path w="20969" h="21293" fill="none" extrusionOk="0">
                <a:moveTo>
                  <a:pt x="3628" y="0"/>
                </a:moveTo>
                <a:cubicBezTo>
                  <a:pt x="12098" y="1443"/>
                  <a:pt x="18907" y="7769"/>
                  <a:pt x="20968" y="16110"/>
                </a:cubicBezTo>
              </a:path>
              <a:path w="20969" h="21293" stroke="0" extrusionOk="0">
                <a:moveTo>
                  <a:pt x="3628" y="0"/>
                </a:moveTo>
                <a:cubicBezTo>
                  <a:pt x="12098" y="1443"/>
                  <a:pt x="18907" y="7769"/>
                  <a:pt x="20968" y="16110"/>
                </a:cubicBezTo>
                <a:lnTo>
                  <a:pt x="0" y="21293"/>
                </a:lnTo>
                <a:close/>
              </a:path>
            </a:pathLst>
          </a:custGeom>
          <a:noFill/>
          <a:ln w="28575">
            <a:solidFill>
              <a:srgbClr val="FF0000"/>
            </a:solidFill>
            <a:round/>
            <a:headEnd/>
            <a:tailEnd/>
          </a:ln>
        </p:spPr>
        <p:txBody>
          <a:bodyPr wrap="none" anchor="ctr"/>
          <a:lstStyle/>
          <a:p>
            <a:endParaRPr lang="tr-TR"/>
          </a:p>
        </p:txBody>
      </p:sp>
      <p:sp>
        <p:nvSpPr>
          <p:cNvPr id="64553" name="Text Box 41"/>
          <p:cNvSpPr txBox="1">
            <a:spLocks noChangeArrowheads="1"/>
          </p:cNvSpPr>
          <p:nvPr/>
        </p:nvSpPr>
        <p:spPr bwMode="auto">
          <a:xfrm>
            <a:off x="250825" y="5661025"/>
            <a:ext cx="8424863" cy="366713"/>
          </a:xfrm>
          <a:prstGeom prst="rect">
            <a:avLst/>
          </a:prstGeom>
          <a:noFill/>
          <a:ln w="9525">
            <a:noFill/>
            <a:miter lim="800000"/>
            <a:headEnd/>
            <a:tailEnd/>
          </a:ln>
        </p:spPr>
        <p:txBody>
          <a:bodyPr>
            <a:spAutoFit/>
          </a:bodyPr>
          <a:lstStyle/>
          <a:p>
            <a:pPr algn="ctr"/>
            <a:r>
              <a:rPr lang="tr-TR" b="1"/>
              <a:t>Artan Yüklenme ilkesine göre güç yükselmesi </a:t>
            </a:r>
            <a:r>
              <a:rPr lang="tr-TR" b="1">
                <a:solidFill>
                  <a:srgbClr val="FF0000"/>
                </a:solidFill>
              </a:rPr>
              <a:t>(Letzelter)</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p:txBody>
          <a:bodyPr/>
          <a:lstStyle/>
          <a:p>
            <a:pPr eaLnBrk="1" hangingPunct="1">
              <a:defRPr/>
            </a:pPr>
            <a:r>
              <a:rPr lang="tr-TR" smtClean="0">
                <a:solidFill>
                  <a:srgbClr val="FF3300"/>
                </a:solidFill>
              </a:rPr>
              <a:t>Sporda Isınma</a:t>
            </a:r>
          </a:p>
        </p:txBody>
      </p:sp>
      <p:sp>
        <p:nvSpPr>
          <p:cNvPr id="464899" name="Rectangle 3"/>
          <p:cNvSpPr>
            <a:spLocks noGrp="1" noChangeArrowheads="1"/>
          </p:cNvSpPr>
          <p:nvPr>
            <p:ph type="body" sz="half" idx="1"/>
          </p:nvPr>
        </p:nvSpPr>
        <p:spPr>
          <a:xfrm>
            <a:off x="457200" y="1600200"/>
            <a:ext cx="8291513" cy="1828800"/>
          </a:xfrm>
        </p:spPr>
        <p:txBody>
          <a:bodyPr/>
          <a:lstStyle/>
          <a:p>
            <a:pPr eaLnBrk="1" hangingPunct="1">
              <a:defRPr/>
            </a:pPr>
            <a:r>
              <a:rPr lang="tr-TR" sz="1800" b="1" smtClean="0"/>
              <a:t>Antrenmanlarda ve maçlarda öngörülen belli görevlere, bedensel ve psikolojik yönden hazırlanmayı ve uyum sağlamayı amaç edinen çalışmaları “ ısınma” olarak tanımlayabiliriz.</a:t>
            </a:r>
          </a:p>
          <a:p>
            <a:pPr eaLnBrk="1" hangingPunct="1">
              <a:defRPr/>
            </a:pPr>
            <a:r>
              <a:rPr lang="tr-TR" sz="1800" b="1" smtClean="0"/>
              <a:t>Amaç esnekliğin, motorik dengenin, psikolojik uyumun sağlanmasıdır.</a:t>
            </a:r>
          </a:p>
          <a:p>
            <a:pPr eaLnBrk="1" hangingPunct="1">
              <a:defRPr/>
            </a:pPr>
            <a:endParaRPr lang="tr-TR" sz="1800" b="1" smtClean="0"/>
          </a:p>
        </p:txBody>
      </p:sp>
      <p:graphicFrame>
        <p:nvGraphicFramePr>
          <p:cNvPr id="464901" name="Organization Chart 5"/>
          <p:cNvGraphicFramePr>
            <a:graphicFrameLocks/>
          </p:cNvGraphicFramePr>
          <p:nvPr>
            <p:ph sz="quarter" idx="2"/>
          </p:nvPr>
        </p:nvGraphicFramePr>
        <p:xfrm>
          <a:off x="539750" y="3429000"/>
          <a:ext cx="7993063" cy="1685925"/>
        </p:xfrm>
        <a:graphic>
          <a:graphicData uri="http://schemas.openxmlformats.org/drawingml/2006/compatibility">
            <com:legacyDrawing xmlns:com="http://schemas.openxmlformats.org/drawingml/2006/compatibility" spid="_x0000_s8194"/>
          </a:graphicData>
        </a:graphic>
      </p:graphicFrame>
      <p:graphicFrame>
        <p:nvGraphicFramePr>
          <p:cNvPr id="464910" name="Organization Chart 14"/>
          <p:cNvGraphicFramePr>
            <a:graphicFrameLocks/>
          </p:cNvGraphicFramePr>
          <p:nvPr>
            <p:ph sz="quarter" idx="3"/>
          </p:nvPr>
        </p:nvGraphicFramePr>
        <p:xfrm>
          <a:off x="539750" y="5013325"/>
          <a:ext cx="8064500" cy="1511300"/>
        </p:xfrm>
        <a:graphic>
          <a:graphicData uri="http://schemas.openxmlformats.org/drawingml/2006/compatibility">
            <com:legacyDrawing xmlns:com="http://schemas.openxmlformats.org/drawingml/2006/compatibility" spid="_x0000_s8201"/>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64898"/>
                                        </p:tgtEl>
                                        <p:attrNameLst>
                                          <p:attrName>style.visibility</p:attrName>
                                        </p:attrNameLst>
                                      </p:cBhvr>
                                      <p:to>
                                        <p:strVal val="visible"/>
                                      </p:to>
                                    </p:set>
                                    <p:animEffect transition="in" filter="fade">
                                      <p:cBhvr>
                                        <p:cTn id="7" dur="2000"/>
                                        <p:tgtEl>
                                          <p:spTgt spid="46489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464899">
                                            <p:txEl>
                                              <p:pRg st="0" end="0"/>
                                            </p:txEl>
                                          </p:spTgt>
                                        </p:tgtEl>
                                        <p:attrNameLst>
                                          <p:attrName>style.visibility</p:attrName>
                                        </p:attrNameLst>
                                      </p:cBhvr>
                                      <p:to>
                                        <p:strVal val="visible"/>
                                      </p:to>
                                    </p:set>
                                    <p:animEffect transition="in" filter="fade">
                                      <p:cBhvr>
                                        <p:cTn id="11" dur="2000"/>
                                        <p:tgtEl>
                                          <p:spTgt spid="464899">
                                            <p:txEl>
                                              <p:pRg st="0" end="0"/>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464899">
                                            <p:txEl>
                                              <p:pRg st="1" end="1"/>
                                            </p:txEl>
                                          </p:spTgt>
                                        </p:tgtEl>
                                        <p:attrNameLst>
                                          <p:attrName>style.visibility</p:attrName>
                                        </p:attrNameLst>
                                      </p:cBhvr>
                                      <p:to>
                                        <p:strVal val="visible"/>
                                      </p:to>
                                    </p:set>
                                    <p:animEffect transition="in" filter="fade">
                                      <p:cBhvr>
                                        <p:cTn id="15" dur="2000"/>
                                        <p:tgtEl>
                                          <p:spTgt spid="464899">
                                            <p:txEl>
                                              <p:pRg st="1" end="1"/>
                                            </p:txEl>
                                          </p:spTgt>
                                        </p:tgtEl>
                                      </p:cBhvr>
                                    </p:animEffect>
                                  </p:childTnLst>
                                </p:cTn>
                              </p:par>
                            </p:childTnLst>
                          </p:cTn>
                        </p:par>
                        <p:par>
                          <p:cTn id="16" fill="hold">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464901"/>
                                        </p:tgtEl>
                                        <p:attrNameLst>
                                          <p:attrName>style.visibility</p:attrName>
                                        </p:attrNameLst>
                                      </p:cBhvr>
                                      <p:to>
                                        <p:strVal val="visible"/>
                                      </p:to>
                                    </p:set>
                                    <p:animEffect transition="in" filter="fade">
                                      <p:cBhvr>
                                        <p:cTn id="19" dur="2000"/>
                                        <p:tgtEl>
                                          <p:spTgt spid="464901"/>
                                        </p:tgtEl>
                                      </p:cBhvr>
                                    </p:animEffect>
                                  </p:childTnLst>
                                </p:cTn>
                              </p:par>
                            </p:childTnLst>
                          </p:cTn>
                        </p:par>
                        <p:par>
                          <p:cTn id="20" fill="hold">
                            <p:stCondLst>
                              <p:cond delay="8000"/>
                            </p:stCondLst>
                            <p:childTnLst>
                              <p:par>
                                <p:cTn id="21" presetID="10" presetClass="entr" presetSubtype="0" fill="hold" grpId="0" nodeType="afterEffect">
                                  <p:stCondLst>
                                    <p:cond delay="0"/>
                                  </p:stCondLst>
                                  <p:childTnLst>
                                    <p:set>
                                      <p:cBhvr>
                                        <p:cTn id="22" dur="1" fill="hold">
                                          <p:stCondLst>
                                            <p:cond delay="0"/>
                                          </p:stCondLst>
                                        </p:cTn>
                                        <p:tgtEl>
                                          <p:spTgt spid="464910"/>
                                        </p:tgtEl>
                                        <p:attrNameLst>
                                          <p:attrName>style.visibility</p:attrName>
                                        </p:attrNameLst>
                                      </p:cBhvr>
                                      <p:to>
                                        <p:strVal val="visible"/>
                                      </p:to>
                                    </p:set>
                                    <p:animEffect transition="in" filter="fade">
                                      <p:cBhvr>
                                        <p:cTn id="23" dur="2000"/>
                                        <p:tgtEl>
                                          <p:spTgt spid="4649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898" grpId="0"/>
      <p:bldDgm spid="464901" grpId="0"/>
      <p:bldDgm spid="464910" grpId="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pPr eaLnBrk="1" hangingPunct="1">
              <a:defRPr/>
            </a:pPr>
            <a:r>
              <a:rPr lang="tr-TR" smtClean="0">
                <a:solidFill>
                  <a:srgbClr val="FF3300"/>
                </a:solidFill>
              </a:rPr>
              <a:t>Isınmanın Etkileri</a:t>
            </a:r>
          </a:p>
        </p:txBody>
      </p:sp>
      <p:sp>
        <p:nvSpPr>
          <p:cNvPr id="372739" name="Rectangle 3"/>
          <p:cNvSpPr>
            <a:spLocks noGrp="1" noChangeArrowheads="1"/>
          </p:cNvSpPr>
          <p:nvPr>
            <p:ph type="body" idx="1"/>
          </p:nvPr>
        </p:nvSpPr>
        <p:spPr/>
        <p:txBody>
          <a:bodyPr/>
          <a:lstStyle/>
          <a:p>
            <a:pPr eaLnBrk="1" hangingPunct="1">
              <a:lnSpc>
                <a:spcPct val="80000"/>
              </a:lnSpc>
              <a:defRPr/>
            </a:pPr>
            <a:r>
              <a:rPr lang="tr-TR" sz="2000" smtClean="0"/>
              <a:t>Sportif uygulamaları istenilen etkinlikte uygulayabilmek için en uygun vücut ısısı 38,5 </a:t>
            </a:r>
            <a:r>
              <a:rPr lang="en-US" sz="2000" smtClean="0"/>
              <a:t>°</a:t>
            </a:r>
            <a:r>
              <a:rPr lang="tr-TR" sz="2000" smtClean="0"/>
              <a:t> - 39</a:t>
            </a:r>
            <a:r>
              <a:rPr lang="en-US" sz="2000" smtClean="0"/>
              <a:t>°</a:t>
            </a:r>
            <a:r>
              <a:rPr lang="tr-TR" sz="2000" smtClean="0"/>
              <a:t> arasındadır.</a:t>
            </a:r>
          </a:p>
          <a:p>
            <a:pPr eaLnBrk="1" hangingPunct="1">
              <a:lnSpc>
                <a:spcPct val="80000"/>
              </a:lnSpc>
              <a:defRPr/>
            </a:pPr>
            <a:r>
              <a:rPr lang="tr-TR" sz="2000" smtClean="0"/>
              <a:t>Uygun ısıda organizmadaki metabolik olayların hızı %13 oranında yükselir.</a:t>
            </a:r>
          </a:p>
          <a:p>
            <a:pPr eaLnBrk="1" hangingPunct="1">
              <a:lnSpc>
                <a:spcPct val="80000"/>
              </a:lnSpc>
              <a:defRPr/>
            </a:pPr>
            <a:r>
              <a:rPr lang="tr-TR" sz="2000" smtClean="0"/>
              <a:t>Kan dolaşımının artması ile kılcal damarların aktivitesi arttırılır. Dokulara oksijen ve yakıt taşınması hızlanır.</a:t>
            </a:r>
          </a:p>
          <a:p>
            <a:pPr eaLnBrk="1" hangingPunct="1">
              <a:lnSpc>
                <a:spcPct val="80000"/>
              </a:lnSpc>
              <a:defRPr/>
            </a:pPr>
            <a:r>
              <a:rPr lang="tr-TR" sz="2000" smtClean="0"/>
              <a:t>Yüksek optimal ısı, merkezi sinir sisteminin işlevlerini daha hızlı uygular, dolayısıyla reaksiyon ve kasılma hızı yükselir.</a:t>
            </a:r>
          </a:p>
          <a:p>
            <a:pPr eaLnBrk="1" hangingPunct="1">
              <a:lnSpc>
                <a:spcPct val="80000"/>
              </a:lnSpc>
              <a:defRPr/>
            </a:pPr>
            <a:r>
              <a:rPr lang="tr-TR" sz="2000" smtClean="0"/>
              <a:t>Vücut ısısının 2</a:t>
            </a:r>
            <a:r>
              <a:rPr lang="en-US" sz="2000" smtClean="0"/>
              <a:t>°</a:t>
            </a:r>
            <a:r>
              <a:rPr lang="tr-TR" sz="2000" smtClean="0"/>
              <a:t> artması, kasılma hızını yaklaşık %20 oranında arttırır. </a:t>
            </a:r>
          </a:p>
          <a:p>
            <a:pPr eaLnBrk="1" hangingPunct="1">
              <a:lnSpc>
                <a:spcPct val="80000"/>
              </a:lnSpc>
              <a:defRPr/>
            </a:pPr>
            <a:r>
              <a:rPr lang="tr-TR" sz="2000" smtClean="0"/>
              <a:t>Vücut ısısının artması sakatlıklardan korunmayı sağlar.</a:t>
            </a:r>
          </a:p>
          <a:p>
            <a:pPr eaLnBrk="1" hangingPunct="1">
              <a:lnSpc>
                <a:spcPct val="80000"/>
              </a:lnSpc>
              <a:defRPr/>
            </a:pPr>
            <a:r>
              <a:rPr lang="tr-TR" sz="2000" smtClean="0"/>
              <a:t>Kaslar esneklik ve gerilme yeteneği kazanırlar.</a:t>
            </a:r>
          </a:p>
          <a:p>
            <a:pPr eaLnBrk="1" hangingPunct="1">
              <a:lnSpc>
                <a:spcPct val="80000"/>
              </a:lnSpc>
              <a:defRPr/>
            </a:pPr>
            <a:r>
              <a:rPr lang="tr-TR" sz="2000" smtClean="0"/>
              <a:t>Sporcunun koordinasyonu olumlu yönde etkilenir.</a:t>
            </a:r>
          </a:p>
          <a:p>
            <a:pPr eaLnBrk="1" hangingPunct="1">
              <a:lnSpc>
                <a:spcPct val="80000"/>
              </a:lnSpc>
              <a:defRPr/>
            </a:pPr>
            <a:r>
              <a:rPr lang="tr-TR" sz="2000" smtClean="0"/>
              <a:t>Psikolojik uyum gücü artar.</a:t>
            </a:r>
          </a:p>
          <a:p>
            <a:pPr eaLnBrk="1" hangingPunct="1">
              <a:lnSpc>
                <a:spcPct val="80000"/>
              </a:lnSpc>
              <a:defRPr/>
            </a:pPr>
            <a:r>
              <a:rPr lang="tr-TR" sz="2000" smtClean="0"/>
              <a:t>Kalp ve dolaşım sistemi yüklenmeye hazırlanır. </a:t>
            </a:r>
            <a:endParaRPr lang="en-US" sz="200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2738"/>
                                        </p:tgtEl>
                                        <p:attrNameLst>
                                          <p:attrName>style.visibility</p:attrName>
                                        </p:attrNameLst>
                                      </p:cBhvr>
                                      <p:to>
                                        <p:strVal val="visible"/>
                                      </p:to>
                                    </p:set>
                                    <p:animEffect transition="in" filter="fade">
                                      <p:cBhvr>
                                        <p:cTn id="7" dur="2000"/>
                                        <p:tgtEl>
                                          <p:spTgt spid="3727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2739">
                                            <p:txEl>
                                              <p:pRg st="0" end="0"/>
                                            </p:txEl>
                                          </p:spTgt>
                                        </p:tgtEl>
                                        <p:attrNameLst>
                                          <p:attrName>style.visibility</p:attrName>
                                        </p:attrNameLst>
                                      </p:cBhvr>
                                      <p:to>
                                        <p:strVal val="visible"/>
                                      </p:to>
                                    </p:set>
                                    <p:animEffect transition="in" filter="fade">
                                      <p:cBhvr>
                                        <p:cTn id="12" dur="2000"/>
                                        <p:tgtEl>
                                          <p:spTgt spid="3727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2739">
                                            <p:txEl>
                                              <p:pRg st="1" end="1"/>
                                            </p:txEl>
                                          </p:spTgt>
                                        </p:tgtEl>
                                        <p:attrNameLst>
                                          <p:attrName>style.visibility</p:attrName>
                                        </p:attrNameLst>
                                      </p:cBhvr>
                                      <p:to>
                                        <p:strVal val="visible"/>
                                      </p:to>
                                    </p:set>
                                    <p:animEffect transition="in" filter="fade">
                                      <p:cBhvr>
                                        <p:cTn id="17" dur="2000"/>
                                        <p:tgtEl>
                                          <p:spTgt spid="3727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2739">
                                            <p:txEl>
                                              <p:pRg st="2" end="2"/>
                                            </p:txEl>
                                          </p:spTgt>
                                        </p:tgtEl>
                                        <p:attrNameLst>
                                          <p:attrName>style.visibility</p:attrName>
                                        </p:attrNameLst>
                                      </p:cBhvr>
                                      <p:to>
                                        <p:strVal val="visible"/>
                                      </p:to>
                                    </p:set>
                                    <p:animEffect transition="in" filter="fade">
                                      <p:cBhvr>
                                        <p:cTn id="22" dur="2000"/>
                                        <p:tgtEl>
                                          <p:spTgt spid="3727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2739">
                                            <p:txEl>
                                              <p:pRg st="3" end="3"/>
                                            </p:txEl>
                                          </p:spTgt>
                                        </p:tgtEl>
                                        <p:attrNameLst>
                                          <p:attrName>style.visibility</p:attrName>
                                        </p:attrNameLst>
                                      </p:cBhvr>
                                      <p:to>
                                        <p:strVal val="visible"/>
                                      </p:to>
                                    </p:set>
                                    <p:animEffect transition="in" filter="fade">
                                      <p:cBhvr>
                                        <p:cTn id="27" dur="2000"/>
                                        <p:tgtEl>
                                          <p:spTgt spid="37273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2739">
                                            <p:txEl>
                                              <p:pRg st="4" end="4"/>
                                            </p:txEl>
                                          </p:spTgt>
                                        </p:tgtEl>
                                        <p:attrNameLst>
                                          <p:attrName>style.visibility</p:attrName>
                                        </p:attrNameLst>
                                      </p:cBhvr>
                                      <p:to>
                                        <p:strVal val="visible"/>
                                      </p:to>
                                    </p:set>
                                    <p:animEffect transition="in" filter="fade">
                                      <p:cBhvr>
                                        <p:cTn id="32" dur="2000"/>
                                        <p:tgtEl>
                                          <p:spTgt spid="37273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72739">
                                            <p:txEl>
                                              <p:pRg st="5" end="5"/>
                                            </p:txEl>
                                          </p:spTgt>
                                        </p:tgtEl>
                                        <p:attrNameLst>
                                          <p:attrName>style.visibility</p:attrName>
                                        </p:attrNameLst>
                                      </p:cBhvr>
                                      <p:to>
                                        <p:strVal val="visible"/>
                                      </p:to>
                                    </p:set>
                                    <p:animEffect transition="in" filter="fade">
                                      <p:cBhvr>
                                        <p:cTn id="37" dur="2000"/>
                                        <p:tgtEl>
                                          <p:spTgt spid="37273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2739">
                                            <p:txEl>
                                              <p:pRg st="6" end="6"/>
                                            </p:txEl>
                                          </p:spTgt>
                                        </p:tgtEl>
                                        <p:attrNameLst>
                                          <p:attrName>style.visibility</p:attrName>
                                        </p:attrNameLst>
                                      </p:cBhvr>
                                      <p:to>
                                        <p:strVal val="visible"/>
                                      </p:to>
                                    </p:set>
                                    <p:animEffect transition="in" filter="fade">
                                      <p:cBhvr>
                                        <p:cTn id="42" dur="2000"/>
                                        <p:tgtEl>
                                          <p:spTgt spid="37273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72739">
                                            <p:txEl>
                                              <p:pRg st="7" end="7"/>
                                            </p:txEl>
                                          </p:spTgt>
                                        </p:tgtEl>
                                        <p:attrNameLst>
                                          <p:attrName>style.visibility</p:attrName>
                                        </p:attrNameLst>
                                      </p:cBhvr>
                                      <p:to>
                                        <p:strVal val="visible"/>
                                      </p:to>
                                    </p:set>
                                    <p:animEffect transition="in" filter="fade">
                                      <p:cBhvr>
                                        <p:cTn id="47" dur="2000"/>
                                        <p:tgtEl>
                                          <p:spTgt spid="372739">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2739">
                                            <p:txEl>
                                              <p:pRg st="8" end="8"/>
                                            </p:txEl>
                                          </p:spTgt>
                                        </p:tgtEl>
                                        <p:attrNameLst>
                                          <p:attrName>style.visibility</p:attrName>
                                        </p:attrNameLst>
                                      </p:cBhvr>
                                      <p:to>
                                        <p:strVal val="visible"/>
                                      </p:to>
                                    </p:set>
                                    <p:animEffect transition="in" filter="fade">
                                      <p:cBhvr>
                                        <p:cTn id="52" dur="2000"/>
                                        <p:tgtEl>
                                          <p:spTgt spid="372739">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72739">
                                            <p:txEl>
                                              <p:pRg st="9" end="9"/>
                                            </p:txEl>
                                          </p:spTgt>
                                        </p:tgtEl>
                                        <p:attrNameLst>
                                          <p:attrName>style.visibility</p:attrName>
                                        </p:attrNameLst>
                                      </p:cBhvr>
                                      <p:to>
                                        <p:strVal val="visible"/>
                                      </p:to>
                                    </p:set>
                                    <p:animEffect transition="in" filter="fade">
                                      <p:cBhvr>
                                        <p:cTn id="57" dur="2000"/>
                                        <p:tgtEl>
                                          <p:spTgt spid="3727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38" grpId="0"/>
      <p:bldP spid="372739" grpId="0" build="p"/>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6098" name="Rectangle 2"/>
          <p:cNvSpPr>
            <a:spLocks noGrp="1" noChangeArrowheads="1"/>
          </p:cNvSpPr>
          <p:nvPr>
            <p:ph type="title"/>
          </p:nvPr>
        </p:nvSpPr>
        <p:spPr/>
        <p:txBody>
          <a:bodyPr/>
          <a:lstStyle/>
          <a:p>
            <a:pPr eaLnBrk="1" hangingPunct="1">
              <a:defRPr/>
            </a:pPr>
            <a:r>
              <a:rPr lang="tr-TR" smtClean="0">
                <a:solidFill>
                  <a:srgbClr val="FF3300"/>
                </a:solidFill>
              </a:rPr>
              <a:t>Isınmanın Şartları</a:t>
            </a:r>
            <a:r>
              <a:rPr lang="tr-TR" smtClean="0"/>
              <a:t> </a:t>
            </a:r>
          </a:p>
        </p:txBody>
      </p:sp>
      <p:sp>
        <p:nvSpPr>
          <p:cNvPr id="516099" name="Rectangle 3"/>
          <p:cNvSpPr>
            <a:spLocks noGrp="1" noChangeArrowheads="1"/>
          </p:cNvSpPr>
          <p:nvPr>
            <p:ph type="body" idx="1"/>
          </p:nvPr>
        </p:nvSpPr>
        <p:spPr/>
        <p:txBody>
          <a:bodyPr/>
          <a:lstStyle/>
          <a:p>
            <a:pPr eaLnBrk="1" hangingPunct="1">
              <a:lnSpc>
                <a:spcPct val="90000"/>
              </a:lnSpc>
              <a:defRPr/>
            </a:pPr>
            <a:r>
              <a:rPr lang="tr-TR" smtClean="0"/>
              <a:t>Antrenman Durumu</a:t>
            </a:r>
          </a:p>
          <a:p>
            <a:pPr eaLnBrk="1" hangingPunct="1">
              <a:lnSpc>
                <a:spcPct val="90000"/>
              </a:lnSpc>
              <a:defRPr/>
            </a:pPr>
            <a:r>
              <a:rPr lang="tr-TR" smtClean="0"/>
              <a:t>Yaş</a:t>
            </a:r>
          </a:p>
          <a:p>
            <a:pPr eaLnBrk="1" hangingPunct="1">
              <a:lnSpc>
                <a:spcPct val="90000"/>
              </a:lnSpc>
              <a:defRPr/>
            </a:pPr>
            <a:r>
              <a:rPr lang="tr-TR" smtClean="0"/>
              <a:t>Psikolojik Uyum</a:t>
            </a:r>
          </a:p>
          <a:p>
            <a:pPr eaLnBrk="1" hangingPunct="1">
              <a:lnSpc>
                <a:spcPct val="90000"/>
              </a:lnSpc>
              <a:defRPr/>
            </a:pPr>
            <a:r>
              <a:rPr lang="tr-TR" smtClean="0"/>
              <a:t>Günün Saatleri</a:t>
            </a:r>
          </a:p>
          <a:p>
            <a:pPr eaLnBrk="1" hangingPunct="1">
              <a:lnSpc>
                <a:spcPct val="90000"/>
              </a:lnSpc>
              <a:defRPr/>
            </a:pPr>
            <a:r>
              <a:rPr lang="tr-TR" smtClean="0"/>
              <a:t>Spor Dalı</a:t>
            </a:r>
          </a:p>
          <a:p>
            <a:pPr eaLnBrk="1" hangingPunct="1">
              <a:lnSpc>
                <a:spcPct val="90000"/>
              </a:lnSpc>
              <a:defRPr/>
            </a:pPr>
            <a:r>
              <a:rPr lang="tr-TR" smtClean="0"/>
              <a:t>İklim Şartları</a:t>
            </a:r>
          </a:p>
          <a:p>
            <a:pPr eaLnBrk="1" hangingPunct="1">
              <a:lnSpc>
                <a:spcPct val="90000"/>
              </a:lnSpc>
              <a:defRPr/>
            </a:pPr>
            <a:r>
              <a:rPr lang="tr-TR" smtClean="0"/>
              <a:t>Bireysel Farklılıklar</a:t>
            </a:r>
          </a:p>
          <a:p>
            <a:pPr eaLnBrk="1" hangingPunct="1">
              <a:lnSpc>
                <a:spcPct val="90000"/>
              </a:lnSpc>
              <a:defRPr/>
            </a:pPr>
            <a:r>
              <a:rPr lang="tr-TR" smtClean="0"/>
              <a:t>Motorik Uyum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6098"/>
                                        </p:tgtEl>
                                        <p:attrNameLst>
                                          <p:attrName>style.visibility</p:attrName>
                                        </p:attrNameLst>
                                      </p:cBhvr>
                                      <p:to>
                                        <p:strVal val="visible"/>
                                      </p:to>
                                    </p:set>
                                    <p:animEffect transition="in" filter="fade">
                                      <p:cBhvr>
                                        <p:cTn id="7" dur="2000"/>
                                        <p:tgtEl>
                                          <p:spTgt spid="51609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6099">
                                            <p:txEl>
                                              <p:pRg st="0" end="0"/>
                                            </p:txEl>
                                          </p:spTgt>
                                        </p:tgtEl>
                                        <p:attrNameLst>
                                          <p:attrName>style.visibility</p:attrName>
                                        </p:attrNameLst>
                                      </p:cBhvr>
                                      <p:to>
                                        <p:strVal val="visible"/>
                                      </p:to>
                                    </p:set>
                                    <p:animEffect transition="in" filter="fade">
                                      <p:cBhvr>
                                        <p:cTn id="12" dur="2000"/>
                                        <p:tgtEl>
                                          <p:spTgt spid="5160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6099">
                                            <p:txEl>
                                              <p:pRg st="1" end="1"/>
                                            </p:txEl>
                                          </p:spTgt>
                                        </p:tgtEl>
                                        <p:attrNameLst>
                                          <p:attrName>style.visibility</p:attrName>
                                        </p:attrNameLst>
                                      </p:cBhvr>
                                      <p:to>
                                        <p:strVal val="visible"/>
                                      </p:to>
                                    </p:set>
                                    <p:animEffect transition="in" filter="fade">
                                      <p:cBhvr>
                                        <p:cTn id="17" dur="2000"/>
                                        <p:tgtEl>
                                          <p:spTgt spid="51609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6099">
                                            <p:txEl>
                                              <p:pRg st="2" end="2"/>
                                            </p:txEl>
                                          </p:spTgt>
                                        </p:tgtEl>
                                        <p:attrNameLst>
                                          <p:attrName>style.visibility</p:attrName>
                                        </p:attrNameLst>
                                      </p:cBhvr>
                                      <p:to>
                                        <p:strVal val="visible"/>
                                      </p:to>
                                    </p:set>
                                    <p:animEffect transition="in" filter="fade">
                                      <p:cBhvr>
                                        <p:cTn id="22" dur="2000"/>
                                        <p:tgtEl>
                                          <p:spTgt spid="5160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6099">
                                            <p:txEl>
                                              <p:pRg st="3" end="3"/>
                                            </p:txEl>
                                          </p:spTgt>
                                        </p:tgtEl>
                                        <p:attrNameLst>
                                          <p:attrName>style.visibility</p:attrName>
                                        </p:attrNameLst>
                                      </p:cBhvr>
                                      <p:to>
                                        <p:strVal val="visible"/>
                                      </p:to>
                                    </p:set>
                                    <p:animEffect transition="in" filter="fade">
                                      <p:cBhvr>
                                        <p:cTn id="27" dur="2000"/>
                                        <p:tgtEl>
                                          <p:spTgt spid="51609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6099">
                                            <p:txEl>
                                              <p:pRg st="4" end="4"/>
                                            </p:txEl>
                                          </p:spTgt>
                                        </p:tgtEl>
                                        <p:attrNameLst>
                                          <p:attrName>style.visibility</p:attrName>
                                        </p:attrNameLst>
                                      </p:cBhvr>
                                      <p:to>
                                        <p:strVal val="visible"/>
                                      </p:to>
                                    </p:set>
                                    <p:animEffect transition="in" filter="fade">
                                      <p:cBhvr>
                                        <p:cTn id="32" dur="2000"/>
                                        <p:tgtEl>
                                          <p:spTgt spid="51609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16099">
                                            <p:txEl>
                                              <p:pRg st="5" end="5"/>
                                            </p:txEl>
                                          </p:spTgt>
                                        </p:tgtEl>
                                        <p:attrNameLst>
                                          <p:attrName>style.visibility</p:attrName>
                                        </p:attrNameLst>
                                      </p:cBhvr>
                                      <p:to>
                                        <p:strVal val="visible"/>
                                      </p:to>
                                    </p:set>
                                    <p:animEffect transition="in" filter="fade">
                                      <p:cBhvr>
                                        <p:cTn id="37" dur="2000"/>
                                        <p:tgtEl>
                                          <p:spTgt spid="51609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16099">
                                            <p:txEl>
                                              <p:pRg st="6" end="6"/>
                                            </p:txEl>
                                          </p:spTgt>
                                        </p:tgtEl>
                                        <p:attrNameLst>
                                          <p:attrName>style.visibility</p:attrName>
                                        </p:attrNameLst>
                                      </p:cBhvr>
                                      <p:to>
                                        <p:strVal val="visible"/>
                                      </p:to>
                                    </p:set>
                                    <p:animEffect transition="in" filter="fade">
                                      <p:cBhvr>
                                        <p:cTn id="42" dur="2000"/>
                                        <p:tgtEl>
                                          <p:spTgt spid="51609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16099">
                                            <p:txEl>
                                              <p:pRg st="7" end="7"/>
                                            </p:txEl>
                                          </p:spTgt>
                                        </p:tgtEl>
                                        <p:attrNameLst>
                                          <p:attrName>style.visibility</p:attrName>
                                        </p:attrNameLst>
                                      </p:cBhvr>
                                      <p:to>
                                        <p:strVal val="visible"/>
                                      </p:to>
                                    </p:set>
                                    <p:animEffect transition="in" filter="fade">
                                      <p:cBhvr>
                                        <p:cTn id="47" dur="2000"/>
                                        <p:tgtEl>
                                          <p:spTgt spid="5160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098" grpId="0"/>
      <p:bldP spid="516099"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650" name="Rectangle 2"/>
          <p:cNvSpPr>
            <a:spLocks noGrp="1" noChangeArrowheads="1"/>
          </p:cNvSpPr>
          <p:nvPr>
            <p:ph type="title"/>
          </p:nvPr>
        </p:nvSpPr>
        <p:spPr/>
        <p:txBody>
          <a:bodyPr/>
          <a:lstStyle/>
          <a:p>
            <a:pPr eaLnBrk="1" hangingPunct="1">
              <a:defRPr/>
            </a:pPr>
            <a:r>
              <a:rPr lang="tr-TR" smtClean="0">
                <a:solidFill>
                  <a:srgbClr val="FF3300"/>
                </a:solidFill>
              </a:rPr>
              <a:t>SOĞUMA</a:t>
            </a:r>
          </a:p>
        </p:txBody>
      </p:sp>
      <p:sp>
        <p:nvSpPr>
          <p:cNvPr id="539651" name="Rectangle 3"/>
          <p:cNvSpPr>
            <a:spLocks noGrp="1" noChangeArrowheads="1"/>
          </p:cNvSpPr>
          <p:nvPr>
            <p:ph type="body" sz="half" idx="1"/>
          </p:nvPr>
        </p:nvSpPr>
        <p:spPr>
          <a:xfrm>
            <a:off x="395288" y="1773238"/>
            <a:ext cx="6121400" cy="4608512"/>
          </a:xfrm>
        </p:spPr>
        <p:txBody>
          <a:bodyPr/>
          <a:lstStyle/>
          <a:p>
            <a:pPr eaLnBrk="1" hangingPunct="1">
              <a:lnSpc>
                <a:spcPct val="80000"/>
              </a:lnSpc>
              <a:defRPr/>
            </a:pPr>
            <a:r>
              <a:rPr lang="tr-TR" sz="2000" smtClean="0"/>
              <a:t>Yoğun yüklenmelerden sonra yapılan soğuma alıştırmaları vücudun toparlanma hızını arttırır ve laktik asidin kaslardan daha hızlı uzaklaştırılmasını sağlar.</a:t>
            </a:r>
          </a:p>
          <a:p>
            <a:pPr eaLnBrk="1" hangingPunct="1">
              <a:lnSpc>
                <a:spcPct val="80000"/>
              </a:lnSpc>
              <a:defRPr/>
            </a:pPr>
            <a:endParaRPr lang="tr-TR" sz="2000" smtClean="0"/>
          </a:p>
          <a:p>
            <a:pPr eaLnBrk="1" hangingPunct="1">
              <a:lnSpc>
                <a:spcPct val="80000"/>
              </a:lnSpc>
              <a:defRPr/>
            </a:pPr>
            <a:r>
              <a:rPr lang="tr-TR" sz="2000" smtClean="0"/>
              <a:t> Soğuma alıştırmaları düşük şiddette (%35-40 VO</a:t>
            </a:r>
            <a:r>
              <a:rPr lang="tr-TR" sz="2000" baseline="-25000" smtClean="0"/>
              <a:t>2max</a:t>
            </a:r>
            <a:r>
              <a:rPr lang="tr-TR" sz="2000" smtClean="0"/>
              <a:t>) uygulanmalıdır.</a:t>
            </a:r>
          </a:p>
          <a:p>
            <a:pPr eaLnBrk="1" hangingPunct="1">
              <a:lnSpc>
                <a:spcPct val="80000"/>
              </a:lnSpc>
              <a:defRPr/>
            </a:pPr>
            <a:endParaRPr lang="tr-TR" sz="2000" smtClean="0"/>
          </a:p>
          <a:p>
            <a:pPr eaLnBrk="1" hangingPunct="1">
              <a:lnSpc>
                <a:spcPct val="80000"/>
              </a:lnSpc>
              <a:defRPr/>
            </a:pPr>
            <a:r>
              <a:rPr lang="tr-TR" sz="2000" smtClean="0"/>
              <a:t>Yavaş koşular, germe cimnastikleri, branşa yönelik oyunlar vb. şeklinde yapılabilir.</a:t>
            </a:r>
          </a:p>
        </p:txBody>
      </p:sp>
      <p:pic>
        <p:nvPicPr>
          <p:cNvPr id="539652" name="Picture 4" descr="Muhammad-Ali-Print-C10283437"/>
          <p:cNvPicPr>
            <a:picLocks noChangeAspect="1" noChangeArrowheads="1"/>
          </p:cNvPicPr>
          <p:nvPr>
            <p:ph sz="half" idx="2"/>
          </p:nvPr>
        </p:nvPicPr>
        <p:blipFill>
          <a:blip r:embed="rId2" cstate="print"/>
          <a:srcRect/>
          <a:stretch>
            <a:fillRect/>
          </a:stretch>
        </p:blipFill>
        <p:spPr>
          <a:xfrm>
            <a:off x="6492875" y="1700213"/>
            <a:ext cx="2651125" cy="3600450"/>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9650"/>
                                        </p:tgtEl>
                                        <p:attrNameLst>
                                          <p:attrName>style.visibility</p:attrName>
                                        </p:attrNameLst>
                                      </p:cBhvr>
                                      <p:to>
                                        <p:strVal val="visible"/>
                                      </p:to>
                                    </p:set>
                                    <p:animEffect transition="in" filter="fade">
                                      <p:cBhvr>
                                        <p:cTn id="7" dur="2000"/>
                                        <p:tgtEl>
                                          <p:spTgt spid="539650"/>
                                        </p:tgtEl>
                                      </p:cBhvr>
                                    </p:animEffect>
                                  </p:childTnLst>
                                </p:cTn>
                              </p:par>
                              <p:par>
                                <p:cTn id="8" presetID="10" presetClass="entr" presetSubtype="0" fill="hold" nodeType="withEffect">
                                  <p:stCondLst>
                                    <p:cond delay="0"/>
                                  </p:stCondLst>
                                  <p:childTnLst>
                                    <p:set>
                                      <p:cBhvr>
                                        <p:cTn id="9" dur="1" fill="hold">
                                          <p:stCondLst>
                                            <p:cond delay="0"/>
                                          </p:stCondLst>
                                        </p:cTn>
                                        <p:tgtEl>
                                          <p:spTgt spid="539652"/>
                                        </p:tgtEl>
                                        <p:attrNameLst>
                                          <p:attrName>style.visibility</p:attrName>
                                        </p:attrNameLst>
                                      </p:cBhvr>
                                      <p:to>
                                        <p:strVal val="visible"/>
                                      </p:to>
                                    </p:set>
                                    <p:animEffect transition="in" filter="fade">
                                      <p:cBhvr>
                                        <p:cTn id="10" dur="2000"/>
                                        <p:tgtEl>
                                          <p:spTgt spid="539652"/>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539651">
                                            <p:txEl>
                                              <p:pRg st="0" end="0"/>
                                            </p:txEl>
                                          </p:spTgt>
                                        </p:tgtEl>
                                        <p:attrNameLst>
                                          <p:attrName>style.visibility</p:attrName>
                                        </p:attrNameLst>
                                      </p:cBhvr>
                                      <p:to>
                                        <p:strVal val="visible"/>
                                      </p:to>
                                    </p:set>
                                    <p:animEffect transition="in" filter="fade">
                                      <p:cBhvr>
                                        <p:cTn id="14" dur="2000"/>
                                        <p:tgtEl>
                                          <p:spTgt spid="539651">
                                            <p:txEl>
                                              <p:pRg st="0" end="0"/>
                                            </p:txEl>
                                          </p:spTgt>
                                        </p:tgtEl>
                                      </p:cBhvr>
                                    </p:animEffect>
                                  </p:childTnLst>
                                </p:cTn>
                              </p:par>
                            </p:childTnLst>
                          </p:cTn>
                        </p:par>
                        <p:par>
                          <p:cTn id="15" fill="hold">
                            <p:stCondLst>
                              <p:cond delay="4000"/>
                            </p:stCondLst>
                            <p:childTnLst>
                              <p:par>
                                <p:cTn id="16" presetID="10" presetClass="entr" presetSubtype="0" fill="hold" nodeType="afterEffect">
                                  <p:stCondLst>
                                    <p:cond delay="0"/>
                                  </p:stCondLst>
                                  <p:childTnLst>
                                    <p:set>
                                      <p:cBhvr>
                                        <p:cTn id="17" dur="1" fill="hold">
                                          <p:stCondLst>
                                            <p:cond delay="0"/>
                                          </p:stCondLst>
                                        </p:cTn>
                                        <p:tgtEl>
                                          <p:spTgt spid="539651">
                                            <p:txEl>
                                              <p:pRg st="2" end="2"/>
                                            </p:txEl>
                                          </p:spTgt>
                                        </p:tgtEl>
                                        <p:attrNameLst>
                                          <p:attrName>style.visibility</p:attrName>
                                        </p:attrNameLst>
                                      </p:cBhvr>
                                      <p:to>
                                        <p:strVal val="visible"/>
                                      </p:to>
                                    </p:set>
                                    <p:animEffect transition="in" filter="fade">
                                      <p:cBhvr>
                                        <p:cTn id="18" dur="2000"/>
                                        <p:tgtEl>
                                          <p:spTgt spid="539651">
                                            <p:txEl>
                                              <p:pRg st="2" end="2"/>
                                            </p:txEl>
                                          </p:spTgt>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539651">
                                            <p:txEl>
                                              <p:pRg st="4" end="4"/>
                                            </p:txEl>
                                          </p:spTgt>
                                        </p:tgtEl>
                                        <p:attrNameLst>
                                          <p:attrName>style.visibility</p:attrName>
                                        </p:attrNameLst>
                                      </p:cBhvr>
                                      <p:to>
                                        <p:strVal val="visible"/>
                                      </p:to>
                                    </p:set>
                                    <p:animEffect transition="in" filter="fade">
                                      <p:cBhvr>
                                        <p:cTn id="22" dur="2000"/>
                                        <p:tgtEl>
                                          <p:spTgt spid="539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965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ChangeArrowheads="1"/>
          </p:cNvSpPr>
          <p:nvPr>
            <p:ph type="title"/>
          </p:nvPr>
        </p:nvSpPr>
        <p:spPr/>
        <p:txBody>
          <a:bodyPr/>
          <a:lstStyle/>
          <a:p>
            <a:pPr eaLnBrk="1" hangingPunct="1">
              <a:defRPr/>
            </a:pPr>
            <a:r>
              <a:rPr lang="tr-TR" smtClean="0">
                <a:solidFill>
                  <a:srgbClr val="FF3300"/>
                </a:solidFill>
              </a:rPr>
              <a:t>KAYNAKLAR</a:t>
            </a:r>
          </a:p>
        </p:txBody>
      </p:sp>
      <p:sp>
        <p:nvSpPr>
          <p:cNvPr id="593923" name="Rectangle 3"/>
          <p:cNvSpPr>
            <a:spLocks noGrp="1" noChangeArrowheads="1"/>
          </p:cNvSpPr>
          <p:nvPr>
            <p:ph type="body" idx="1"/>
          </p:nvPr>
        </p:nvSpPr>
        <p:spPr/>
        <p:txBody>
          <a:bodyPr/>
          <a:lstStyle/>
          <a:p>
            <a:pPr marL="609600" indent="-609600" eaLnBrk="1" hangingPunct="1">
              <a:lnSpc>
                <a:spcPct val="80000"/>
              </a:lnSpc>
              <a:defRPr/>
            </a:pPr>
            <a:r>
              <a:rPr lang="tr-TR" sz="2000" smtClean="0"/>
              <a:t>Sevim,Y.; Antrenman Bilgisi, Nobel Yayınevi, Ankara,2002</a:t>
            </a:r>
          </a:p>
          <a:p>
            <a:pPr marL="609600" indent="-609600" eaLnBrk="1" hangingPunct="1">
              <a:lnSpc>
                <a:spcPct val="80000"/>
              </a:lnSpc>
              <a:defRPr/>
            </a:pPr>
            <a:endParaRPr lang="tr-TR" sz="2000" smtClean="0"/>
          </a:p>
          <a:p>
            <a:pPr marL="609600" indent="-609600" eaLnBrk="1" hangingPunct="1">
              <a:lnSpc>
                <a:spcPct val="80000"/>
              </a:lnSpc>
              <a:defRPr/>
            </a:pPr>
            <a:r>
              <a:rPr lang="tr-TR" sz="2000" smtClean="0"/>
              <a:t>Fox,Bowers, Foss; Beden Eğitimi Ve Sporun Fizyolojik Etkileri,( Yaman,H. Ed.), 4. Baskıdan Çeviri, Bağırgan Yayınevi, Ankara, 1999</a:t>
            </a:r>
          </a:p>
          <a:p>
            <a:pPr marL="609600" indent="-609600" eaLnBrk="1" hangingPunct="1">
              <a:lnSpc>
                <a:spcPct val="80000"/>
              </a:lnSpc>
              <a:defRPr/>
            </a:pPr>
            <a:endParaRPr lang="tr-TR" sz="2000" smtClean="0"/>
          </a:p>
          <a:p>
            <a:pPr marL="609600" indent="-609600" eaLnBrk="1" hangingPunct="1">
              <a:lnSpc>
                <a:spcPct val="80000"/>
              </a:lnSpc>
              <a:defRPr/>
            </a:pPr>
            <a:r>
              <a:rPr lang="tr-TR" sz="2000" smtClean="0"/>
              <a:t>Guyton,A.C, Hall,J.E.; Tıbbi Fizyoloji,1. Baskıdan Çeviri (Çavuşoğlu,H. Ed.) Nobel Yayınevi, Ankara ,2001</a:t>
            </a:r>
          </a:p>
          <a:p>
            <a:pPr marL="609600" indent="-609600" eaLnBrk="1" hangingPunct="1">
              <a:lnSpc>
                <a:spcPct val="80000"/>
              </a:lnSpc>
              <a:defRPr/>
            </a:pPr>
            <a:endParaRPr lang="tr-TR" sz="2000" smtClean="0"/>
          </a:p>
          <a:p>
            <a:pPr marL="609600" indent="-609600" eaLnBrk="1" hangingPunct="1">
              <a:lnSpc>
                <a:spcPct val="80000"/>
              </a:lnSpc>
              <a:defRPr/>
            </a:pPr>
            <a:r>
              <a:rPr lang="tr-TR" sz="2000" smtClean="0"/>
              <a:t>McArdle,W.D., Katch,F.I., Katch,V.L.; Exercise Physiology, Fifth Edition, Lippincott Williams&amp; Wilkins, USA,2001</a:t>
            </a:r>
          </a:p>
          <a:p>
            <a:pPr marL="609600" indent="-609600" eaLnBrk="1" hangingPunct="1">
              <a:lnSpc>
                <a:spcPct val="80000"/>
              </a:lnSpc>
              <a:defRPr/>
            </a:pPr>
            <a:endParaRPr lang="tr-TR" sz="2000" smtClean="0"/>
          </a:p>
          <a:p>
            <a:pPr marL="609600" indent="-609600" eaLnBrk="1" hangingPunct="1">
              <a:lnSpc>
                <a:spcPct val="80000"/>
              </a:lnSpc>
              <a:defRPr/>
            </a:pPr>
            <a:r>
              <a:rPr lang="tr-TR" sz="2000" smtClean="0"/>
              <a:t>Günay,M., Cicioğlu,İ.; Spor Fizyolojisi, 1. Baskı, Gazi Kitabevi, Ankara , 2001</a:t>
            </a:r>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7780" name="Picture 4" descr="1"/>
          <p:cNvPicPr>
            <a:picLocks noChangeAspect="1" noChangeArrowheads="1"/>
          </p:cNvPicPr>
          <p:nvPr>
            <p:ph idx="1"/>
          </p:nvPr>
        </p:nvPicPr>
        <p:blipFill>
          <a:blip r:embed="rId2" cstate="print"/>
          <a:srcRect/>
          <a:stretch>
            <a:fillRect/>
          </a:stretch>
        </p:blipFill>
        <p:spPr>
          <a:xfrm>
            <a:off x="755650" y="0"/>
            <a:ext cx="7702550" cy="6835775"/>
          </a:xfrm>
          <a:noFill/>
        </p:spPr>
      </p:pic>
      <p:sp>
        <p:nvSpPr>
          <p:cNvPr id="587783" name="WordArt 7"/>
          <p:cNvSpPr>
            <a:spLocks noChangeArrowheads="1" noChangeShapeType="1" noTextEdit="1"/>
          </p:cNvSpPr>
          <p:nvPr/>
        </p:nvSpPr>
        <p:spPr bwMode="auto">
          <a:xfrm rot="-2266238">
            <a:off x="4932363" y="4508500"/>
            <a:ext cx="4530725" cy="1695450"/>
          </a:xfrm>
          <a:prstGeom prst="rect">
            <a:avLst/>
          </a:prstGeom>
        </p:spPr>
        <p:txBody>
          <a:bodyPr wrap="none" fromWordArt="1">
            <a:prstTxWarp prst="textDeflateBottom">
              <a:avLst>
                <a:gd name="adj" fmla="val 48407"/>
              </a:avLst>
            </a:prstTxWarp>
            <a:scene3d>
              <a:camera prst="legacyPerspectiveFront">
                <a:rot lat="19799996" lon="19439995" rev="0"/>
              </a:camera>
              <a:lightRig rig="legacyNormal2" dir="t"/>
            </a:scene3d>
            <a:sp3d extrusionH="354000" prstMaterial="legacyMatte">
              <a:extrusionClr>
                <a:srgbClr val="939676"/>
              </a:extrusionClr>
            </a:sp3d>
          </a:bodyPr>
          <a:lstStyle/>
          <a:p>
            <a:pPr algn="ctr"/>
            <a:r>
              <a:rPr lang="tr-TR" sz="3600" kern="10">
                <a:ln w="9525">
                  <a:round/>
                  <a:headEnd/>
                  <a:tailEnd/>
                </a:ln>
                <a:gradFill rotWithShape="1">
                  <a:gsLst>
                    <a:gs pos="0">
                      <a:srgbClr val="FFFF00"/>
                    </a:gs>
                    <a:gs pos="50000">
                      <a:srgbClr val="FF6600"/>
                    </a:gs>
                    <a:gs pos="100000">
                      <a:srgbClr val="FFFF00"/>
                    </a:gs>
                  </a:gsLst>
                  <a:lin ang="7620000" scaled="1"/>
                </a:gradFill>
                <a:latin typeface="Impact"/>
              </a:rPr>
              <a:t>Teşekkürler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7780"/>
                                        </p:tgtEl>
                                        <p:attrNameLst>
                                          <p:attrName>style.visibility</p:attrName>
                                        </p:attrNameLst>
                                      </p:cBhvr>
                                      <p:to>
                                        <p:strVal val="visible"/>
                                      </p:to>
                                    </p:set>
                                    <p:animEffect transition="in" filter="fade">
                                      <p:cBhvr>
                                        <p:cTn id="7" dur="2000"/>
                                        <p:tgtEl>
                                          <p:spTgt spid="587780"/>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587783"/>
                                        </p:tgtEl>
                                        <p:attrNameLst>
                                          <p:attrName>style.visibility</p:attrName>
                                        </p:attrNameLst>
                                      </p:cBhvr>
                                      <p:to>
                                        <p:strVal val="visible"/>
                                      </p:to>
                                    </p:set>
                                    <p:anim calcmode="lin" valueType="num">
                                      <p:cBhvr>
                                        <p:cTn id="12" dur="5000" fill="hold"/>
                                        <p:tgtEl>
                                          <p:spTgt spid="587783"/>
                                        </p:tgtEl>
                                        <p:attrNameLst>
                                          <p:attrName>ppt_w</p:attrName>
                                        </p:attrNameLst>
                                      </p:cBhvr>
                                      <p:tavLst>
                                        <p:tav tm="0">
                                          <p:val>
                                            <p:fltVal val="0"/>
                                          </p:val>
                                        </p:tav>
                                        <p:tav tm="100000">
                                          <p:val>
                                            <p:strVal val="#ppt_w"/>
                                          </p:val>
                                        </p:tav>
                                      </p:tavLst>
                                    </p:anim>
                                    <p:anim calcmode="lin" valueType="num">
                                      <p:cBhvr>
                                        <p:cTn id="13" dur="5000" fill="hold"/>
                                        <p:tgtEl>
                                          <p:spTgt spid="587783"/>
                                        </p:tgtEl>
                                        <p:attrNameLst>
                                          <p:attrName>ppt_h</p:attrName>
                                        </p:attrNameLst>
                                      </p:cBhvr>
                                      <p:tavLst>
                                        <p:tav tm="0">
                                          <p:val>
                                            <p:fltVal val="0"/>
                                          </p:val>
                                        </p:tav>
                                        <p:tav tm="100000">
                                          <p:val>
                                            <p:strVal val="#ppt_h"/>
                                          </p:val>
                                        </p:tav>
                                      </p:tavLst>
                                    </p:anim>
                                    <p:anim calcmode="lin" valueType="num">
                                      <p:cBhvr>
                                        <p:cTn id="14" dur="5000" fill="hold"/>
                                        <p:tgtEl>
                                          <p:spTgt spid="587783"/>
                                        </p:tgtEl>
                                        <p:attrNameLst>
                                          <p:attrName>ppt_x</p:attrName>
                                        </p:attrNameLst>
                                      </p:cBhvr>
                                      <p:tavLst>
                                        <p:tav tm="0" fmla="#ppt_x+(cos(-2*pi*(1-$))*-#ppt_x-sin(-2*pi*(1-$))*(1-#ppt_y))*(1-$)">
                                          <p:val>
                                            <p:fltVal val="0"/>
                                          </p:val>
                                        </p:tav>
                                        <p:tav tm="100000">
                                          <p:val>
                                            <p:fltVal val="1"/>
                                          </p:val>
                                        </p:tav>
                                      </p:tavLst>
                                    </p:anim>
                                    <p:anim calcmode="lin" valueType="num">
                                      <p:cBhvr>
                                        <p:cTn id="15" dur="5000" fill="hold"/>
                                        <p:tgtEl>
                                          <p:spTgt spid="587783"/>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778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7" name="Rectangle 5"/>
          <p:cNvSpPr>
            <a:spLocks noGrp="1" noChangeArrowheads="1"/>
          </p:cNvSpPr>
          <p:nvPr>
            <p:ph type="title"/>
          </p:nvPr>
        </p:nvSpPr>
        <p:spPr/>
        <p:txBody>
          <a:bodyPr/>
          <a:lstStyle/>
          <a:p>
            <a:pPr eaLnBrk="1" hangingPunct="1">
              <a:defRPr/>
            </a:pPr>
            <a:r>
              <a:rPr lang="tr-TR" sz="4000" smtClean="0">
                <a:solidFill>
                  <a:srgbClr val="FF0000"/>
                </a:solidFill>
              </a:rPr>
              <a:t>Antrenmanın Organizmaya Etkisi</a:t>
            </a:r>
          </a:p>
        </p:txBody>
      </p:sp>
      <p:graphicFrame>
        <p:nvGraphicFramePr>
          <p:cNvPr id="591876" name="Object 4"/>
          <p:cNvGraphicFramePr>
            <a:graphicFrameLocks noChangeAspect="1"/>
          </p:cNvGraphicFramePr>
          <p:nvPr>
            <p:ph idx="1"/>
          </p:nvPr>
        </p:nvGraphicFramePr>
        <p:xfrm>
          <a:off x="1042988" y="1700213"/>
          <a:ext cx="6842125" cy="3811587"/>
        </p:xfrm>
        <a:graphic>
          <a:graphicData uri="http://schemas.openxmlformats.org/presentationml/2006/ole">
            <p:oleObj spid="_x0000_s1026" name="Bit Eşlem Resmi" r:id="rId3" imgW="4600000" imgH="2561905" progId="Paint.Picture">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1876"/>
                                        </p:tgtEl>
                                        <p:attrNameLst>
                                          <p:attrName>style.visibility</p:attrName>
                                        </p:attrNameLst>
                                      </p:cBhvr>
                                      <p:to>
                                        <p:strVal val="visible"/>
                                      </p:to>
                                    </p:set>
                                    <p:animEffect transition="in" filter="fade">
                                      <p:cBhvr>
                                        <p:cTn id="7" dur="3000"/>
                                        <p:tgtEl>
                                          <p:spTgt spid="5918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02" name="Rectangle 2"/>
          <p:cNvSpPr>
            <a:spLocks noGrp="1" noChangeArrowheads="1"/>
          </p:cNvSpPr>
          <p:nvPr>
            <p:ph type="title"/>
          </p:nvPr>
        </p:nvSpPr>
        <p:spPr>
          <a:xfrm>
            <a:off x="457200" y="158750"/>
            <a:ext cx="8229600" cy="677863"/>
          </a:xfrm>
        </p:spPr>
        <p:txBody>
          <a:bodyPr/>
          <a:lstStyle/>
          <a:p>
            <a:pPr eaLnBrk="1" hangingPunct="1">
              <a:defRPr/>
            </a:pPr>
            <a:r>
              <a:rPr lang="tr-TR" sz="4000" smtClean="0">
                <a:solidFill>
                  <a:srgbClr val="FF0000"/>
                </a:solidFill>
              </a:rPr>
              <a:t>Antrenmanın Organizmaya Etkisi</a:t>
            </a:r>
          </a:p>
        </p:txBody>
      </p:sp>
      <p:sp>
        <p:nvSpPr>
          <p:cNvPr id="307203" name="Rectangle 3"/>
          <p:cNvSpPr>
            <a:spLocks noGrp="1" noChangeArrowheads="1"/>
          </p:cNvSpPr>
          <p:nvPr>
            <p:ph type="body" sz="half" idx="1"/>
          </p:nvPr>
        </p:nvSpPr>
        <p:spPr>
          <a:xfrm>
            <a:off x="468313" y="981075"/>
            <a:ext cx="4679950" cy="5661025"/>
          </a:xfrm>
        </p:spPr>
        <p:txBody>
          <a:bodyPr/>
          <a:lstStyle/>
          <a:p>
            <a:pPr eaLnBrk="1" hangingPunct="1">
              <a:defRPr/>
            </a:pPr>
            <a:r>
              <a:rPr lang="tr-TR" sz="2000" smtClean="0"/>
              <a:t>Kas Sistemine</a:t>
            </a:r>
          </a:p>
          <a:p>
            <a:pPr eaLnBrk="1" hangingPunct="1">
              <a:defRPr/>
            </a:pPr>
            <a:endParaRPr lang="tr-TR" sz="2000" smtClean="0"/>
          </a:p>
          <a:p>
            <a:pPr eaLnBrk="1" hangingPunct="1">
              <a:defRPr/>
            </a:pPr>
            <a:r>
              <a:rPr lang="tr-TR" sz="2000" smtClean="0"/>
              <a:t>Dolaşım Sistemine</a:t>
            </a:r>
          </a:p>
          <a:p>
            <a:pPr eaLnBrk="1" hangingPunct="1">
              <a:defRPr/>
            </a:pPr>
            <a:endParaRPr lang="tr-TR" sz="2000" smtClean="0"/>
          </a:p>
          <a:p>
            <a:pPr eaLnBrk="1" hangingPunct="1">
              <a:defRPr/>
            </a:pPr>
            <a:r>
              <a:rPr lang="tr-TR" sz="2000" smtClean="0"/>
              <a:t>İskelet Sistemine</a:t>
            </a:r>
          </a:p>
          <a:p>
            <a:pPr eaLnBrk="1" hangingPunct="1">
              <a:defRPr/>
            </a:pPr>
            <a:endParaRPr lang="tr-TR" sz="2000" smtClean="0"/>
          </a:p>
          <a:p>
            <a:pPr eaLnBrk="1" hangingPunct="1">
              <a:defRPr/>
            </a:pPr>
            <a:r>
              <a:rPr lang="tr-TR" sz="2000" smtClean="0"/>
              <a:t>Solunum Sistemine</a:t>
            </a:r>
          </a:p>
          <a:p>
            <a:pPr eaLnBrk="1" hangingPunct="1">
              <a:defRPr/>
            </a:pPr>
            <a:endParaRPr lang="tr-TR" sz="2000" smtClean="0"/>
          </a:p>
          <a:p>
            <a:pPr eaLnBrk="1" hangingPunct="1">
              <a:defRPr/>
            </a:pPr>
            <a:r>
              <a:rPr lang="tr-TR" sz="2000" smtClean="0"/>
              <a:t>Enerji Sistemlerine</a:t>
            </a:r>
          </a:p>
          <a:p>
            <a:pPr eaLnBrk="1" hangingPunct="1">
              <a:defRPr/>
            </a:pPr>
            <a:endParaRPr lang="tr-TR" sz="2000" smtClean="0"/>
          </a:p>
          <a:p>
            <a:pPr eaLnBrk="1" hangingPunct="1">
              <a:defRPr/>
            </a:pPr>
            <a:r>
              <a:rPr lang="tr-TR" sz="2000" smtClean="0"/>
              <a:t>Sinir Sistemine</a:t>
            </a:r>
          </a:p>
          <a:p>
            <a:pPr eaLnBrk="1" hangingPunct="1">
              <a:defRPr/>
            </a:pPr>
            <a:endParaRPr lang="tr-TR" sz="2000" smtClean="0"/>
          </a:p>
          <a:p>
            <a:pPr eaLnBrk="1" hangingPunct="1">
              <a:defRPr/>
            </a:pPr>
            <a:r>
              <a:rPr lang="tr-TR" sz="2000" smtClean="0"/>
              <a:t>Vücut Kompozisyonuna</a:t>
            </a:r>
          </a:p>
          <a:p>
            <a:pPr eaLnBrk="1" hangingPunct="1">
              <a:defRPr/>
            </a:pPr>
            <a:endParaRPr lang="tr-TR" sz="2000" smtClean="0"/>
          </a:p>
          <a:p>
            <a:pPr eaLnBrk="1" hangingPunct="1">
              <a:defRPr/>
            </a:pPr>
            <a:r>
              <a:rPr lang="tr-TR" sz="2000" smtClean="0"/>
              <a:t>Genel Sağlığa</a:t>
            </a:r>
            <a:endParaRPr lang="tr-TR" sz="1800" smtClean="0"/>
          </a:p>
        </p:txBody>
      </p:sp>
      <p:graphicFrame>
        <p:nvGraphicFramePr>
          <p:cNvPr id="307214" name="Object 14"/>
          <p:cNvGraphicFramePr>
            <a:graphicFrameLocks noChangeAspect="1"/>
          </p:cNvGraphicFramePr>
          <p:nvPr>
            <p:ph sz="quarter" idx="3"/>
          </p:nvPr>
        </p:nvGraphicFramePr>
        <p:xfrm>
          <a:off x="4932363" y="1052513"/>
          <a:ext cx="3200400" cy="4968875"/>
        </p:xfrm>
        <a:graphic>
          <a:graphicData uri="http://schemas.openxmlformats.org/presentationml/2006/ole">
            <p:oleObj spid="_x0000_s2050" name="Bit Eşlem Resmi" r:id="rId4" imgW="1343212" imgH="2085714" progId="Paint.Picture">
              <p:embed/>
            </p:oleObj>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202"/>
                                        </p:tgtEl>
                                        <p:attrNameLst>
                                          <p:attrName>style.visibility</p:attrName>
                                        </p:attrNameLst>
                                      </p:cBhvr>
                                      <p:to>
                                        <p:strVal val="visible"/>
                                      </p:to>
                                    </p:set>
                                    <p:animEffect transition="in" filter="fade">
                                      <p:cBhvr>
                                        <p:cTn id="7" dur="2000"/>
                                        <p:tgtEl>
                                          <p:spTgt spid="307202"/>
                                        </p:tgtEl>
                                      </p:cBhvr>
                                    </p:animEffect>
                                  </p:childTnLst>
                                </p:cTn>
                              </p:par>
                              <p:par>
                                <p:cTn id="8" presetID="10" presetClass="entr" presetSubtype="0" fill="hold" nodeType="withEffect">
                                  <p:stCondLst>
                                    <p:cond delay="0"/>
                                  </p:stCondLst>
                                  <p:childTnLst>
                                    <p:set>
                                      <p:cBhvr>
                                        <p:cTn id="9" dur="1" fill="hold">
                                          <p:stCondLst>
                                            <p:cond delay="0"/>
                                          </p:stCondLst>
                                        </p:cTn>
                                        <p:tgtEl>
                                          <p:spTgt spid="307214"/>
                                        </p:tgtEl>
                                        <p:attrNameLst>
                                          <p:attrName>style.visibility</p:attrName>
                                        </p:attrNameLst>
                                      </p:cBhvr>
                                      <p:to>
                                        <p:strVal val="visible"/>
                                      </p:to>
                                    </p:set>
                                    <p:animEffect transition="in" filter="fade">
                                      <p:cBhvr>
                                        <p:cTn id="10" dur="2000"/>
                                        <p:tgtEl>
                                          <p:spTgt spid="307214"/>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307203">
                                            <p:txEl>
                                              <p:pRg st="0" end="0"/>
                                            </p:txEl>
                                          </p:spTgt>
                                        </p:tgtEl>
                                        <p:attrNameLst>
                                          <p:attrName>style.visibility</p:attrName>
                                        </p:attrNameLst>
                                      </p:cBhvr>
                                      <p:to>
                                        <p:strVal val="visible"/>
                                      </p:to>
                                    </p:set>
                                    <p:animEffect transition="in" filter="fade">
                                      <p:cBhvr>
                                        <p:cTn id="14" dur="1000"/>
                                        <p:tgtEl>
                                          <p:spTgt spid="307203">
                                            <p:txEl>
                                              <p:pRg st="0" end="0"/>
                                            </p:txEl>
                                          </p:spTgt>
                                        </p:tgtEl>
                                      </p:cBhvr>
                                    </p:animEffect>
                                  </p:childTnLst>
                                </p:cTn>
                              </p:par>
                            </p:childTnLst>
                          </p:cTn>
                        </p:par>
                        <p:par>
                          <p:cTn id="15" fill="hold">
                            <p:stCondLst>
                              <p:cond delay="3000"/>
                            </p:stCondLst>
                            <p:childTnLst>
                              <p:par>
                                <p:cTn id="16" presetID="10" presetClass="entr" presetSubtype="0" fill="hold" grpId="0" nodeType="afterEffect">
                                  <p:stCondLst>
                                    <p:cond delay="0"/>
                                  </p:stCondLst>
                                  <p:childTnLst>
                                    <p:set>
                                      <p:cBhvr>
                                        <p:cTn id="17" dur="1" fill="hold">
                                          <p:stCondLst>
                                            <p:cond delay="0"/>
                                          </p:stCondLst>
                                        </p:cTn>
                                        <p:tgtEl>
                                          <p:spTgt spid="307203">
                                            <p:txEl>
                                              <p:pRg st="2" end="2"/>
                                            </p:txEl>
                                          </p:spTgt>
                                        </p:tgtEl>
                                        <p:attrNameLst>
                                          <p:attrName>style.visibility</p:attrName>
                                        </p:attrNameLst>
                                      </p:cBhvr>
                                      <p:to>
                                        <p:strVal val="visible"/>
                                      </p:to>
                                    </p:set>
                                    <p:animEffect transition="in" filter="fade">
                                      <p:cBhvr>
                                        <p:cTn id="18" dur="1000"/>
                                        <p:tgtEl>
                                          <p:spTgt spid="307203">
                                            <p:txEl>
                                              <p:pRg st="2" end="2"/>
                                            </p:txEl>
                                          </p:spTgt>
                                        </p:tgtEl>
                                      </p:cBhvr>
                                    </p:animEffect>
                                  </p:childTnLst>
                                </p:cTn>
                              </p:par>
                            </p:childTnLst>
                          </p:cTn>
                        </p:par>
                        <p:par>
                          <p:cTn id="19" fill="hold">
                            <p:stCondLst>
                              <p:cond delay="4000"/>
                            </p:stCondLst>
                            <p:childTnLst>
                              <p:par>
                                <p:cTn id="20" presetID="10" presetClass="entr" presetSubtype="0" fill="hold" grpId="0" nodeType="afterEffect">
                                  <p:stCondLst>
                                    <p:cond delay="0"/>
                                  </p:stCondLst>
                                  <p:childTnLst>
                                    <p:set>
                                      <p:cBhvr>
                                        <p:cTn id="21" dur="1" fill="hold">
                                          <p:stCondLst>
                                            <p:cond delay="0"/>
                                          </p:stCondLst>
                                        </p:cTn>
                                        <p:tgtEl>
                                          <p:spTgt spid="307203">
                                            <p:txEl>
                                              <p:pRg st="4" end="4"/>
                                            </p:txEl>
                                          </p:spTgt>
                                        </p:tgtEl>
                                        <p:attrNameLst>
                                          <p:attrName>style.visibility</p:attrName>
                                        </p:attrNameLst>
                                      </p:cBhvr>
                                      <p:to>
                                        <p:strVal val="visible"/>
                                      </p:to>
                                    </p:set>
                                    <p:animEffect transition="in" filter="fade">
                                      <p:cBhvr>
                                        <p:cTn id="22" dur="1000"/>
                                        <p:tgtEl>
                                          <p:spTgt spid="307203">
                                            <p:txEl>
                                              <p:pRg st="4" end="4"/>
                                            </p:txEl>
                                          </p:spTgt>
                                        </p:tgtEl>
                                      </p:cBhvr>
                                    </p:animEffect>
                                  </p:childTnLst>
                                </p:cTn>
                              </p:par>
                            </p:childTnLst>
                          </p:cTn>
                        </p:par>
                        <p:par>
                          <p:cTn id="23" fill="hold">
                            <p:stCondLst>
                              <p:cond delay="5000"/>
                            </p:stCondLst>
                            <p:childTnLst>
                              <p:par>
                                <p:cTn id="24" presetID="10" presetClass="entr" presetSubtype="0" fill="hold" grpId="0" nodeType="afterEffect">
                                  <p:stCondLst>
                                    <p:cond delay="0"/>
                                  </p:stCondLst>
                                  <p:childTnLst>
                                    <p:set>
                                      <p:cBhvr>
                                        <p:cTn id="25" dur="1" fill="hold">
                                          <p:stCondLst>
                                            <p:cond delay="0"/>
                                          </p:stCondLst>
                                        </p:cTn>
                                        <p:tgtEl>
                                          <p:spTgt spid="307203">
                                            <p:txEl>
                                              <p:pRg st="6" end="6"/>
                                            </p:txEl>
                                          </p:spTgt>
                                        </p:tgtEl>
                                        <p:attrNameLst>
                                          <p:attrName>style.visibility</p:attrName>
                                        </p:attrNameLst>
                                      </p:cBhvr>
                                      <p:to>
                                        <p:strVal val="visible"/>
                                      </p:to>
                                    </p:set>
                                    <p:animEffect transition="in" filter="fade">
                                      <p:cBhvr>
                                        <p:cTn id="26" dur="1000"/>
                                        <p:tgtEl>
                                          <p:spTgt spid="307203">
                                            <p:txEl>
                                              <p:pRg st="6" end="6"/>
                                            </p:txEl>
                                          </p:spTgt>
                                        </p:tgtEl>
                                      </p:cBhvr>
                                    </p:animEffect>
                                  </p:childTnLst>
                                </p:cTn>
                              </p:par>
                            </p:childTnLst>
                          </p:cTn>
                        </p:par>
                        <p:par>
                          <p:cTn id="27" fill="hold">
                            <p:stCondLst>
                              <p:cond delay="6000"/>
                            </p:stCondLst>
                            <p:childTnLst>
                              <p:par>
                                <p:cTn id="28" presetID="10" presetClass="entr" presetSubtype="0" fill="hold" grpId="0" nodeType="afterEffect">
                                  <p:stCondLst>
                                    <p:cond delay="0"/>
                                  </p:stCondLst>
                                  <p:childTnLst>
                                    <p:set>
                                      <p:cBhvr>
                                        <p:cTn id="29" dur="1" fill="hold">
                                          <p:stCondLst>
                                            <p:cond delay="0"/>
                                          </p:stCondLst>
                                        </p:cTn>
                                        <p:tgtEl>
                                          <p:spTgt spid="307203">
                                            <p:txEl>
                                              <p:pRg st="8" end="8"/>
                                            </p:txEl>
                                          </p:spTgt>
                                        </p:tgtEl>
                                        <p:attrNameLst>
                                          <p:attrName>style.visibility</p:attrName>
                                        </p:attrNameLst>
                                      </p:cBhvr>
                                      <p:to>
                                        <p:strVal val="visible"/>
                                      </p:to>
                                    </p:set>
                                    <p:animEffect transition="in" filter="fade">
                                      <p:cBhvr>
                                        <p:cTn id="30" dur="1000"/>
                                        <p:tgtEl>
                                          <p:spTgt spid="307203">
                                            <p:txEl>
                                              <p:pRg st="8" end="8"/>
                                            </p:txEl>
                                          </p:spTgt>
                                        </p:tgtEl>
                                      </p:cBhvr>
                                    </p:animEffect>
                                  </p:childTnLst>
                                </p:cTn>
                              </p:par>
                            </p:childTnLst>
                          </p:cTn>
                        </p:par>
                        <p:par>
                          <p:cTn id="31" fill="hold">
                            <p:stCondLst>
                              <p:cond delay="7000"/>
                            </p:stCondLst>
                            <p:childTnLst>
                              <p:par>
                                <p:cTn id="32" presetID="10" presetClass="entr" presetSubtype="0" fill="hold" grpId="0" nodeType="afterEffect">
                                  <p:stCondLst>
                                    <p:cond delay="0"/>
                                  </p:stCondLst>
                                  <p:childTnLst>
                                    <p:set>
                                      <p:cBhvr>
                                        <p:cTn id="33" dur="1" fill="hold">
                                          <p:stCondLst>
                                            <p:cond delay="0"/>
                                          </p:stCondLst>
                                        </p:cTn>
                                        <p:tgtEl>
                                          <p:spTgt spid="307203">
                                            <p:txEl>
                                              <p:pRg st="10" end="10"/>
                                            </p:txEl>
                                          </p:spTgt>
                                        </p:tgtEl>
                                        <p:attrNameLst>
                                          <p:attrName>style.visibility</p:attrName>
                                        </p:attrNameLst>
                                      </p:cBhvr>
                                      <p:to>
                                        <p:strVal val="visible"/>
                                      </p:to>
                                    </p:set>
                                    <p:animEffect transition="in" filter="fade">
                                      <p:cBhvr>
                                        <p:cTn id="34" dur="1000"/>
                                        <p:tgtEl>
                                          <p:spTgt spid="307203">
                                            <p:txEl>
                                              <p:pRg st="10" end="10"/>
                                            </p:txEl>
                                          </p:spTgt>
                                        </p:tgtEl>
                                      </p:cBhvr>
                                    </p:animEffect>
                                  </p:childTnLst>
                                </p:cTn>
                              </p:par>
                            </p:childTnLst>
                          </p:cTn>
                        </p:par>
                        <p:par>
                          <p:cTn id="35" fill="hold">
                            <p:stCondLst>
                              <p:cond delay="8000"/>
                            </p:stCondLst>
                            <p:childTnLst>
                              <p:par>
                                <p:cTn id="36" presetID="10" presetClass="entr" presetSubtype="0" fill="hold" grpId="0" nodeType="afterEffect">
                                  <p:stCondLst>
                                    <p:cond delay="0"/>
                                  </p:stCondLst>
                                  <p:childTnLst>
                                    <p:set>
                                      <p:cBhvr>
                                        <p:cTn id="37" dur="1" fill="hold">
                                          <p:stCondLst>
                                            <p:cond delay="0"/>
                                          </p:stCondLst>
                                        </p:cTn>
                                        <p:tgtEl>
                                          <p:spTgt spid="307203">
                                            <p:txEl>
                                              <p:pRg st="12" end="12"/>
                                            </p:txEl>
                                          </p:spTgt>
                                        </p:tgtEl>
                                        <p:attrNameLst>
                                          <p:attrName>style.visibility</p:attrName>
                                        </p:attrNameLst>
                                      </p:cBhvr>
                                      <p:to>
                                        <p:strVal val="visible"/>
                                      </p:to>
                                    </p:set>
                                    <p:animEffect transition="in" filter="fade">
                                      <p:cBhvr>
                                        <p:cTn id="38" dur="1000"/>
                                        <p:tgtEl>
                                          <p:spTgt spid="307203">
                                            <p:txEl>
                                              <p:pRg st="12" end="12"/>
                                            </p:txEl>
                                          </p:spTgt>
                                        </p:tgtEl>
                                      </p:cBhvr>
                                    </p:animEffect>
                                  </p:childTnLst>
                                </p:cTn>
                              </p:par>
                            </p:childTnLst>
                          </p:cTn>
                        </p:par>
                        <p:par>
                          <p:cTn id="39" fill="hold">
                            <p:stCondLst>
                              <p:cond delay="9000"/>
                            </p:stCondLst>
                            <p:childTnLst>
                              <p:par>
                                <p:cTn id="40" presetID="10" presetClass="entr" presetSubtype="0" fill="hold" grpId="0" nodeType="afterEffect">
                                  <p:stCondLst>
                                    <p:cond delay="0"/>
                                  </p:stCondLst>
                                  <p:childTnLst>
                                    <p:set>
                                      <p:cBhvr>
                                        <p:cTn id="41" dur="1" fill="hold">
                                          <p:stCondLst>
                                            <p:cond delay="0"/>
                                          </p:stCondLst>
                                        </p:cTn>
                                        <p:tgtEl>
                                          <p:spTgt spid="307203">
                                            <p:txEl>
                                              <p:pRg st="14" end="14"/>
                                            </p:txEl>
                                          </p:spTgt>
                                        </p:tgtEl>
                                        <p:attrNameLst>
                                          <p:attrName>style.visibility</p:attrName>
                                        </p:attrNameLst>
                                      </p:cBhvr>
                                      <p:to>
                                        <p:strVal val="visible"/>
                                      </p:to>
                                    </p:set>
                                    <p:animEffect transition="in" filter="fade">
                                      <p:cBhvr>
                                        <p:cTn id="42" dur="1000"/>
                                        <p:tgtEl>
                                          <p:spTgt spid="30720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02" grpId="0"/>
      <p:bldP spid="307203"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pPr eaLnBrk="1" hangingPunct="1">
              <a:defRPr/>
            </a:pPr>
            <a:r>
              <a:rPr lang="tr-TR" smtClean="0">
                <a:solidFill>
                  <a:srgbClr val="FF0000"/>
                </a:solidFill>
              </a:rPr>
              <a:t>KAS SİSTEMATİĞİ</a:t>
            </a:r>
          </a:p>
        </p:txBody>
      </p:sp>
      <p:sp>
        <p:nvSpPr>
          <p:cNvPr id="319491" name="Rectangle 3"/>
          <p:cNvSpPr>
            <a:spLocks noGrp="1" noChangeArrowheads="1"/>
          </p:cNvSpPr>
          <p:nvPr>
            <p:ph type="body" sz="half" idx="4294967295"/>
          </p:nvPr>
        </p:nvSpPr>
        <p:spPr>
          <a:xfrm>
            <a:off x="0" y="1628775"/>
            <a:ext cx="5724525" cy="5040313"/>
          </a:xfrm>
        </p:spPr>
        <p:txBody>
          <a:bodyPr/>
          <a:lstStyle/>
          <a:p>
            <a:pPr marL="533400" indent="-533400" eaLnBrk="1" hangingPunct="1">
              <a:lnSpc>
                <a:spcPct val="80000"/>
              </a:lnSpc>
              <a:defRPr/>
            </a:pPr>
            <a:r>
              <a:rPr lang="tr-TR" sz="2000" smtClean="0"/>
              <a:t>Kaslar vücudumuzda kimyasal enerjiyi mekanik bir işe çeviren bir tür makine görevi görürler.</a:t>
            </a:r>
          </a:p>
          <a:p>
            <a:pPr marL="533400" indent="-533400" eaLnBrk="1" hangingPunct="1">
              <a:lnSpc>
                <a:spcPct val="80000"/>
              </a:lnSpc>
              <a:defRPr/>
            </a:pPr>
            <a:endParaRPr lang="tr-TR" sz="2000" smtClean="0"/>
          </a:p>
          <a:p>
            <a:pPr marL="533400" indent="-533400" eaLnBrk="1" hangingPunct="1">
              <a:lnSpc>
                <a:spcPct val="80000"/>
              </a:lnSpc>
              <a:defRPr/>
            </a:pPr>
            <a:r>
              <a:rPr lang="tr-TR" sz="2000" smtClean="0"/>
              <a:t>Kas hücresi iğ şeklinde olup, lif olarak adlandırılır. Yapılarında yüzlerce, binlerce miyofibril bulunur. Yaklaşık 10-50 kas lifi bir araya gelerek kas lif demetini oluştururlar. </a:t>
            </a:r>
          </a:p>
          <a:p>
            <a:pPr marL="533400" indent="-533400" eaLnBrk="1" hangingPunct="1">
              <a:lnSpc>
                <a:spcPct val="80000"/>
              </a:lnSpc>
              <a:defRPr/>
            </a:pPr>
            <a:endParaRPr lang="tr-TR" sz="2000" smtClean="0"/>
          </a:p>
          <a:p>
            <a:pPr marL="533400" indent="-533400" eaLnBrk="1" hangingPunct="1">
              <a:lnSpc>
                <a:spcPct val="80000"/>
              </a:lnSpc>
              <a:defRPr/>
            </a:pPr>
            <a:r>
              <a:rPr lang="tr-TR" sz="2000" smtClean="0"/>
              <a:t>İnsan vücudunun erkeklerde yaklaşık %40, bayanlarda ise %25-30’u kaslardan oluşmuştur.</a:t>
            </a:r>
          </a:p>
          <a:p>
            <a:pPr marL="533400" indent="-533400" eaLnBrk="1" hangingPunct="1">
              <a:lnSpc>
                <a:spcPct val="80000"/>
              </a:lnSpc>
              <a:defRPr/>
            </a:pPr>
            <a:endParaRPr lang="tr-TR" sz="2000" smtClean="0"/>
          </a:p>
          <a:p>
            <a:pPr marL="533400" indent="-533400" eaLnBrk="1" hangingPunct="1">
              <a:lnSpc>
                <a:spcPct val="80000"/>
              </a:lnSpc>
              <a:defRPr/>
            </a:pPr>
            <a:r>
              <a:rPr lang="tr-TR" sz="2000" smtClean="0"/>
              <a:t>Kasların kasılması ile iskelet sisteminin hareketleri, kanın kalpten pompalanması, solunum ve sindirim gibi organik faaliyetler gerçekleştirilir.</a:t>
            </a:r>
          </a:p>
          <a:p>
            <a:pPr marL="533400" indent="-533400" eaLnBrk="1" hangingPunct="1">
              <a:lnSpc>
                <a:spcPct val="80000"/>
              </a:lnSpc>
              <a:defRPr/>
            </a:pPr>
            <a:endParaRPr lang="tr-TR" sz="2000" smtClean="0"/>
          </a:p>
          <a:p>
            <a:pPr marL="533400" indent="-533400" eaLnBrk="1" hangingPunct="1">
              <a:lnSpc>
                <a:spcPct val="80000"/>
              </a:lnSpc>
              <a:buFont typeface="Wingdings" pitchFamily="2" charset="2"/>
              <a:buNone/>
              <a:defRPr/>
            </a:pPr>
            <a:endParaRPr lang="tr-TR" sz="2000" smtClean="0"/>
          </a:p>
          <a:p>
            <a:pPr marL="533400" indent="-533400" eaLnBrk="1" hangingPunct="1">
              <a:lnSpc>
                <a:spcPct val="80000"/>
              </a:lnSpc>
              <a:buFont typeface="Wingdings" pitchFamily="2" charset="2"/>
              <a:buNone/>
              <a:defRPr/>
            </a:pPr>
            <a:endParaRPr lang="tr-TR" sz="2000" smtClean="0"/>
          </a:p>
        </p:txBody>
      </p:sp>
      <p:pic>
        <p:nvPicPr>
          <p:cNvPr id="319505" name="Picture 17" descr="schatz_howard_athlete_shawncrawford_pg185_L"/>
          <p:cNvPicPr>
            <a:picLocks noChangeAspect="1" noChangeArrowheads="1"/>
          </p:cNvPicPr>
          <p:nvPr>
            <p:ph idx="1"/>
          </p:nvPr>
        </p:nvPicPr>
        <p:blipFill>
          <a:blip r:embed="rId3" cstate="print"/>
          <a:srcRect/>
          <a:stretch>
            <a:fillRect/>
          </a:stretch>
        </p:blipFill>
        <p:spPr>
          <a:xfrm>
            <a:off x="5651500" y="2060575"/>
            <a:ext cx="3492500" cy="3529013"/>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9490"/>
                                        </p:tgtEl>
                                        <p:attrNameLst>
                                          <p:attrName>style.visibility</p:attrName>
                                        </p:attrNameLst>
                                      </p:cBhvr>
                                      <p:to>
                                        <p:strVal val="visible"/>
                                      </p:to>
                                    </p:set>
                                    <p:animEffect transition="in" filter="fade">
                                      <p:cBhvr>
                                        <p:cTn id="7" dur="2000"/>
                                        <p:tgtEl>
                                          <p:spTgt spid="319490"/>
                                        </p:tgtEl>
                                      </p:cBhvr>
                                    </p:animEffect>
                                  </p:childTnLst>
                                </p:cTn>
                              </p:par>
                              <p:par>
                                <p:cTn id="8" presetID="10" presetClass="entr" presetSubtype="0" fill="hold" nodeType="withEffect">
                                  <p:stCondLst>
                                    <p:cond delay="0"/>
                                  </p:stCondLst>
                                  <p:childTnLst>
                                    <p:set>
                                      <p:cBhvr>
                                        <p:cTn id="9" dur="1" fill="hold">
                                          <p:stCondLst>
                                            <p:cond delay="0"/>
                                          </p:stCondLst>
                                        </p:cTn>
                                        <p:tgtEl>
                                          <p:spTgt spid="319491">
                                            <p:txEl>
                                              <p:pRg st="0" end="0"/>
                                            </p:txEl>
                                          </p:spTgt>
                                        </p:tgtEl>
                                        <p:attrNameLst>
                                          <p:attrName>style.visibility</p:attrName>
                                        </p:attrNameLst>
                                      </p:cBhvr>
                                      <p:to>
                                        <p:strVal val="visible"/>
                                      </p:to>
                                    </p:set>
                                    <p:animEffect transition="in" filter="fade">
                                      <p:cBhvr>
                                        <p:cTn id="10" dur="5000"/>
                                        <p:tgtEl>
                                          <p:spTgt spid="319491">
                                            <p:txEl>
                                              <p:pRg st="0" end="0"/>
                                            </p:txEl>
                                          </p:spTgt>
                                        </p:tgtEl>
                                      </p:cBhvr>
                                    </p:animEffect>
                                  </p:childTnLst>
                                </p:cTn>
                              </p:par>
                            </p:childTnLst>
                          </p:cTn>
                        </p:par>
                        <p:par>
                          <p:cTn id="11" fill="hold">
                            <p:stCondLst>
                              <p:cond delay="5000"/>
                            </p:stCondLst>
                            <p:childTnLst>
                              <p:par>
                                <p:cTn id="12" presetID="10" presetClass="entr" presetSubtype="0" fill="hold" nodeType="afterEffect">
                                  <p:stCondLst>
                                    <p:cond delay="0"/>
                                  </p:stCondLst>
                                  <p:childTnLst>
                                    <p:set>
                                      <p:cBhvr>
                                        <p:cTn id="13" dur="1" fill="hold">
                                          <p:stCondLst>
                                            <p:cond delay="0"/>
                                          </p:stCondLst>
                                        </p:cTn>
                                        <p:tgtEl>
                                          <p:spTgt spid="319491">
                                            <p:txEl>
                                              <p:pRg st="2" end="2"/>
                                            </p:txEl>
                                          </p:spTgt>
                                        </p:tgtEl>
                                        <p:attrNameLst>
                                          <p:attrName>style.visibility</p:attrName>
                                        </p:attrNameLst>
                                      </p:cBhvr>
                                      <p:to>
                                        <p:strVal val="visible"/>
                                      </p:to>
                                    </p:set>
                                    <p:animEffect transition="in" filter="fade">
                                      <p:cBhvr>
                                        <p:cTn id="14" dur="5000"/>
                                        <p:tgtEl>
                                          <p:spTgt spid="319491">
                                            <p:txEl>
                                              <p:pRg st="2" end="2"/>
                                            </p:txEl>
                                          </p:spTgt>
                                        </p:tgtEl>
                                      </p:cBhvr>
                                    </p:animEffect>
                                  </p:childTnLst>
                                </p:cTn>
                              </p:par>
                            </p:childTnLst>
                          </p:cTn>
                        </p:par>
                        <p:par>
                          <p:cTn id="15" fill="hold">
                            <p:stCondLst>
                              <p:cond delay="10000"/>
                            </p:stCondLst>
                            <p:childTnLst>
                              <p:par>
                                <p:cTn id="16" presetID="10" presetClass="entr" presetSubtype="0" fill="hold" nodeType="afterEffect">
                                  <p:stCondLst>
                                    <p:cond delay="0"/>
                                  </p:stCondLst>
                                  <p:childTnLst>
                                    <p:set>
                                      <p:cBhvr>
                                        <p:cTn id="17" dur="1" fill="hold">
                                          <p:stCondLst>
                                            <p:cond delay="0"/>
                                          </p:stCondLst>
                                        </p:cTn>
                                        <p:tgtEl>
                                          <p:spTgt spid="319491">
                                            <p:txEl>
                                              <p:pRg st="4" end="4"/>
                                            </p:txEl>
                                          </p:spTgt>
                                        </p:tgtEl>
                                        <p:attrNameLst>
                                          <p:attrName>style.visibility</p:attrName>
                                        </p:attrNameLst>
                                      </p:cBhvr>
                                      <p:to>
                                        <p:strVal val="visible"/>
                                      </p:to>
                                    </p:set>
                                    <p:animEffect transition="in" filter="fade">
                                      <p:cBhvr>
                                        <p:cTn id="18" dur="5000"/>
                                        <p:tgtEl>
                                          <p:spTgt spid="319491">
                                            <p:txEl>
                                              <p:pRg st="4" end="4"/>
                                            </p:txEl>
                                          </p:spTgt>
                                        </p:tgtEl>
                                      </p:cBhvr>
                                    </p:animEffect>
                                  </p:childTnLst>
                                </p:cTn>
                              </p:par>
                            </p:childTnLst>
                          </p:cTn>
                        </p:par>
                        <p:par>
                          <p:cTn id="19" fill="hold">
                            <p:stCondLst>
                              <p:cond delay="15000"/>
                            </p:stCondLst>
                            <p:childTnLst>
                              <p:par>
                                <p:cTn id="20" presetID="10" presetClass="entr" presetSubtype="0" fill="hold" nodeType="afterEffect">
                                  <p:stCondLst>
                                    <p:cond delay="0"/>
                                  </p:stCondLst>
                                  <p:childTnLst>
                                    <p:set>
                                      <p:cBhvr>
                                        <p:cTn id="21" dur="1" fill="hold">
                                          <p:stCondLst>
                                            <p:cond delay="0"/>
                                          </p:stCondLst>
                                        </p:cTn>
                                        <p:tgtEl>
                                          <p:spTgt spid="319491">
                                            <p:txEl>
                                              <p:pRg st="6" end="6"/>
                                            </p:txEl>
                                          </p:spTgt>
                                        </p:tgtEl>
                                        <p:attrNameLst>
                                          <p:attrName>style.visibility</p:attrName>
                                        </p:attrNameLst>
                                      </p:cBhvr>
                                      <p:to>
                                        <p:strVal val="visible"/>
                                      </p:to>
                                    </p:set>
                                    <p:animEffect transition="in" filter="fade">
                                      <p:cBhvr>
                                        <p:cTn id="22" dur="5000"/>
                                        <p:tgtEl>
                                          <p:spTgt spid="319491">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19505"/>
                                        </p:tgtEl>
                                        <p:attrNameLst>
                                          <p:attrName>style.visibility</p:attrName>
                                        </p:attrNameLst>
                                      </p:cBhvr>
                                      <p:to>
                                        <p:strVal val="visible"/>
                                      </p:to>
                                    </p:set>
                                    <p:animEffect transition="in" filter="fade">
                                      <p:cBhvr>
                                        <p:cTn id="25" dur="2000"/>
                                        <p:tgtEl>
                                          <p:spTgt spid="319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490" grpId="0"/>
    </p:bldLst>
  </p:timing>
</p:sld>
</file>

<file path=ppt/theme/theme1.xml><?xml version="1.0" encoding="utf-8"?>
<a:theme xmlns:a="http://schemas.openxmlformats.org/drawingml/2006/main" name="Rakipler">
  <a:themeElements>
    <a:clrScheme name="Rakipler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fontScheme name="Rakipler">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akipler 1">
        <a:dk1>
          <a:srgbClr val="5C1F00"/>
        </a:dk1>
        <a:lt1>
          <a:srgbClr val="FFFFFF"/>
        </a:lt1>
        <a:dk2>
          <a:srgbClr val="990000"/>
        </a:dk2>
        <a:lt2>
          <a:srgbClr val="FFF9BB"/>
        </a:lt2>
        <a:accent1>
          <a:srgbClr val="FF3300"/>
        </a:accent1>
        <a:accent2>
          <a:srgbClr val="B86D52"/>
        </a:accent2>
        <a:accent3>
          <a:srgbClr val="CAAAAA"/>
        </a:accent3>
        <a:accent4>
          <a:srgbClr val="DADADA"/>
        </a:accent4>
        <a:accent5>
          <a:srgbClr val="FFADAA"/>
        </a:accent5>
        <a:accent6>
          <a:srgbClr val="A66249"/>
        </a:accent6>
        <a:hlink>
          <a:srgbClr val="FF9900"/>
        </a:hlink>
        <a:folHlink>
          <a:srgbClr val="FFCC66"/>
        </a:folHlink>
      </a:clrScheme>
      <a:clrMap bg1="dk2" tx1="lt1" bg2="dk1" tx2="lt2" accent1="accent1" accent2="accent2" accent3="accent3" accent4="accent4" accent5="accent5" accent6="accent6" hlink="hlink" folHlink="folHlink"/>
    </a:extraClrScheme>
    <a:extraClrScheme>
      <a:clrScheme name="Rakipler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Rakipler 3">
        <a:dk1>
          <a:srgbClr val="2A5400"/>
        </a:dk1>
        <a:lt1>
          <a:srgbClr val="FFFFFF"/>
        </a:lt1>
        <a:dk2>
          <a:srgbClr val="4A9400"/>
        </a:dk2>
        <a:lt2>
          <a:srgbClr val="F3F2D9"/>
        </a:lt2>
        <a:accent1>
          <a:srgbClr val="99CC00"/>
        </a:accent1>
        <a:accent2>
          <a:srgbClr val="6B4A39"/>
        </a:accent2>
        <a:accent3>
          <a:srgbClr val="B1C8AA"/>
        </a:accent3>
        <a:accent4>
          <a:srgbClr val="DADADA"/>
        </a:accent4>
        <a:accent5>
          <a:srgbClr val="CAE2AA"/>
        </a:accent5>
        <a:accent6>
          <a:srgbClr val="604233"/>
        </a:accent6>
        <a:hlink>
          <a:srgbClr val="E2BC5E"/>
        </a:hlink>
        <a:folHlink>
          <a:srgbClr val="AB7F6B"/>
        </a:folHlink>
      </a:clrScheme>
      <a:clrMap bg1="dk2" tx1="lt1" bg2="dk1" tx2="lt2" accent1="accent1" accent2="accent2" accent3="accent3" accent4="accent4" accent5="accent5" accent6="accent6" hlink="hlink" folHlink="folHlink"/>
    </a:extraClrScheme>
    <a:extraClrScheme>
      <a:clrScheme name="Rakipler 4">
        <a:dk1>
          <a:srgbClr val="005A58"/>
        </a:dk1>
        <a:lt1>
          <a:srgbClr val="FFFFFF"/>
        </a:lt1>
        <a:dk2>
          <a:srgbClr val="009E9A"/>
        </a:dk2>
        <a:lt2>
          <a:srgbClr val="C5EBE4"/>
        </a:lt2>
        <a:accent1>
          <a:srgbClr val="0099CC"/>
        </a:accent1>
        <a:accent2>
          <a:srgbClr val="339933"/>
        </a:accent2>
        <a:accent3>
          <a:srgbClr val="AACCCA"/>
        </a:accent3>
        <a:accent4>
          <a:srgbClr val="DADADA"/>
        </a:accent4>
        <a:accent5>
          <a:srgbClr val="AACAE2"/>
        </a:accent5>
        <a:accent6>
          <a:srgbClr val="2D8A2D"/>
        </a:accent6>
        <a:hlink>
          <a:srgbClr val="00FF99"/>
        </a:hlink>
        <a:folHlink>
          <a:srgbClr val="4CD2D2"/>
        </a:folHlink>
      </a:clrScheme>
      <a:clrMap bg1="dk2" tx1="lt1" bg2="dk1" tx2="lt2" accent1="accent1" accent2="accent2" accent3="accent3" accent4="accent4" accent5="accent5" accent6="accent6" hlink="hlink" folHlink="folHlink"/>
    </a:extraClrScheme>
    <a:extraClrScheme>
      <a:clrScheme name="Rakipler 5">
        <a:dk1>
          <a:srgbClr val="000070"/>
        </a:dk1>
        <a:lt1>
          <a:srgbClr val="FFFFFF"/>
        </a:lt1>
        <a:dk2>
          <a:srgbClr val="0000FF"/>
        </a:dk2>
        <a:lt2>
          <a:srgbClr val="C5C5FF"/>
        </a:lt2>
        <a:accent1>
          <a:srgbClr val="0099FF"/>
        </a:accent1>
        <a:accent2>
          <a:srgbClr val="7883B4"/>
        </a:accent2>
        <a:accent3>
          <a:srgbClr val="AAAAFF"/>
        </a:accent3>
        <a:accent4>
          <a:srgbClr val="DADADA"/>
        </a:accent4>
        <a:accent5>
          <a:srgbClr val="AACAFF"/>
        </a:accent5>
        <a:accent6>
          <a:srgbClr val="6C76A3"/>
        </a:accent6>
        <a:hlink>
          <a:srgbClr val="00FFFF"/>
        </a:hlink>
        <a:folHlink>
          <a:srgbClr val="2DBF68"/>
        </a:folHlink>
      </a:clrScheme>
      <a:clrMap bg1="dk2" tx1="lt1" bg2="dk1" tx2="lt2" accent1="accent1" accent2="accent2" accent3="accent3" accent4="accent4" accent5="accent5" accent6="accent6" hlink="hlink" folHlink="folHlink"/>
    </a:extraClrScheme>
    <a:extraClrScheme>
      <a:clrScheme name="Rakipler 6">
        <a:dk1>
          <a:srgbClr val="4D4D4D"/>
        </a:dk1>
        <a:lt1>
          <a:srgbClr val="FFFFFF"/>
        </a:lt1>
        <a:dk2>
          <a:srgbClr val="8202E2"/>
        </a:dk2>
        <a:lt2>
          <a:srgbClr val="CCCCFF"/>
        </a:lt2>
        <a:accent1>
          <a:srgbClr val="CC99FF"/>
        </a:accent1>
        <a:accent2>
          <a:srgbClr val="666699"/>
        </a:accent2>
        <a:accent3>
          <a:srgbClr val="C1AAEE"/>
        </a:accent3>
        <a:accent4>
          <a:srgbClr val="DADADA"/>
        </a:accent4>
        <a:accent5>
          <a:srgbClr val="E2CAFF"/>
        </a:accent5>
        <a:accent6>
          <a:srgbClr val="5C5C8A"/>
        </a:accent6>
        <a:hlink>
          <a:srgbClr val="FF7C80"/>
        </a:hlink>
        <a:folHlink>
          <a:srgbClr val="FF5050"/>
        </a:folHlink>
      </a:clrScheme>
      <a:clrMap bg1="dk2" tx1="lt1" bg2="dk1" tx2="lt2" accent1="accent1" accent2="accent2" accent3="accent3" accent4="accent4" accent5="accent5" accent6="accent6" hlink="hlink" folHlink="folHlink"/>
    </a:extraClrScheme>
    <a:extraClrScheme>
      <a:clrScheme name="Rakipler 7">
        <a:dk1>
          <a:srgbClr val="575863"/>
        </a:dk1>
        <a:lt1>
          <a:srgbClr val="FFFFFF"/>
        </a:lt1>
        <a:dk2>
          <a:srgbClr val="818982"/>
        </a:dk2>
        <a:lt2>
          <a:srgbClr val="EAEAEA"/>
        </a:lt2>
        <a:accent1>
          <a:srgbClr val="CC6600"/>
        </a:accent1>
        <a:accent2>
          <a:srgbClr val="A4A686"/>
        </a:accent2>
        <a:accent3>
          <a:srgbClr val="C1C4C1"/>
        </a:accent3>
        <a:accent4>
          <a:srgbClr val="DADADA"/>
        </a:accent4>
        <a:accent5>
          <a:srgbClr val="E2B8AA"/>
        </a:accent5>
        <a:accent6>
          <a:srgbClr val="949679"/>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Rakipler 8">
        <a:dk1>
          <a:srgbClr val="000000"/>
        </a:dk1>
        <a:lt1>
          <a:srgbClr val="FFFFFF"/>
        </a:lt1>
        <a:dk2>
          <a:srgbClr val="000000"/>
        </a:dk2>
        <a:lt2>
          <a:srgbClr val="CDCDCD"/>
        </a:lt2>
        <a:accent1>
          <a:srgbClr val="CDD9F7"/>
        </a:accent1>
        <a:accent2>
          <a:srgbClr val="99FF33"/>
        </a:accent2>
        <a:accent3>
          <a:srgbClr val="FFFFFF"/>
        </a:accent3>
        <a:accent4>
          <a:srgbClr val="000000"/>
        </a:accent4>
        <a:accent5>
          <a:srgbClr val="E3E9FA"/>
        </a:accent5>
        <a:accent6>
          <a:srgbClr val="8AE72D"/>
        </a:accent6>
        <a:hlink>
          <a:srgbClr val="0033CC"/>
        </a:hlink>
        <a:folHlink>
          <a:srgbClr val="66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Competition</Template>
  <TotalTime>3230</TotalTime>
  <Words>3318</Words>
  <Application>Microsoft Office PowerPoint</Application>
  <PresentationFormat>Ekran Gösterisi (4:3)</PresentationFormat>
  <Paragraphs>664</Paragraphs>
  <Slides>66</Slides>
  <Notes>45</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Katıştırılmış OLE Hizmet Programları</vt:lpstr>
      </vt:variant>
      <vt:variant>
        <vt:i4>1</vt:i4>
      </vt:variant>
      <vt:variant>
        <vt:lpstr>Slayt Başlıkları</vt:lpstr>
      </vt:variant>
      <vt:variant>
        <vt:i4>66</vt:i4>
      </vt:variant>
    </vt:vector>
  </HeadingPairs>
  <TitlesOfParts>
    <vt:vector size="72" baseType="lpstr">
      <vt:lpstr>Verdana</vt:lpstr>
      <vt:lpstr>Arial</vt:lpstr>
      <vt:lpstr>Wingdings</vt:lpstr>
      <vt:lpstr>Arial Rounded MT Bold</vt:lpstr>
      <vt:lpstr>Rakipler</vt:lpstr>
      <vt:lpstr>Bit Eşlem Resmi</vt:lpstr>
      <vt:lpstr>Slayt 1</vt:lpstr>
      <vt:lpstr>Antrenmanın Doğuşu</vt:lpstr>
      <vt:lpstr>ANTRENMAN BİLGİSİ</vt:lpstr>
      <vt:lpstr>ANTRENMAN</vt:lpstr>
      <vt:lpstr>Antrenman İle Geliştirilmesi Hedeflenen Özellikler</vt:lpstr>
      <vt:lpstr>Antrenman İle Geliştirilmesi Hedeflenen Özellikler</vt:lpstr>
      <vt:lpstr>Antrenmanın Organizmaya Etkisi</vt:lpstr>
      <vt:lpstr>Antrenmanın Organizmaya Etkisi</vt:lpstr>
      <vt:lpstr>KAS SİSTEMATİĞİ</vt:lpstr>
      <vt:lpstr>Slayt 10</vt:lpstr>
      <vt:lpstr>Antrenmanın Kas Sistemi Üzerine Hedefleri</vt:lpstr>
      <vt:lpstr>Antrenmanın Kaslar Üzerine Etkileri</vt:lpstr>
      <vt:lpstr>Antrenmanın Dolaşım Sistemi Üzerine Etkileri</vt:lpstr>
      <vt:lpstr>Antrenmanın Dolaşım Sistemi Üzerine Etkileri</vt:lpstr>
      <vt:lpstr> </vt:lpstr>
      <vt:lpstr>Antrenmanın Dolaşım Sistemi Üzerine Etkileri</vt:lpstr>
      <vt:lpstr>Antrenmanın İskelet Sistemi Üzerine Etkileri</vt:lpstr>
      <vt:lpstr>Antrenmanın Solunum Sistemi Üzerine Etkileri</vt:lpstr>
      <vt:lpstr>Slayt 19</vt:lpstr>
      <vt:lpstr>Antrenmanın Enerji Sistemleri Üzerine Etkileri</vt:lpstr>
      <vt:lpstr>Antrenmanın Enerji Sistemleri Üzerine Etkileri</vt:lpstr>
      <vt:lpstr>Enerji sistemleri ve antrenman tipi</vt:lpstr>
      <vt:lpstr>Antrenmanın Sinir Sistemi Üzerine Etkileri</vt:lpstr>
      <vt:lpstr>SİNİR HÜCRELERİ</vt:lpstr>
      <vt:lpstr>Antrenmanın Vücut Kompozisyonu Üzerine Etkileri</vt:lpstr>
      <vt:lpstr>Antrenmanın Psikoloji Üzerine Etkileri</vt:lpstr>
      <vt:lpstr>Antrenmanın Genel Sağlık Üzerine Etkileri</vt:lpstr>
      <vt:lpstr>ANTRENMAN  ve  İLKELERİ</vt:lpstr>
      <vt:lpstr>Antrenman ve İlkeleri</vt:lpstr>
      <vt:lpstr>1. ANTRENMANIN AMAÇLARI -1</vt:lpstr>
      <vt:lpstr>1. ANTRENMANIN AMAÇLARI -2</vt:lpstr>
      <vt:lpstr>2. ANTRENMANIN İÇERİĞİ</vt:lpstr>
      <vt:lpstr>3. ANTRENMAN ARAÇ VE GEREÇLERİ</vt:lpstr>
      <vt:lpstr>4. ANTRENMAN METOTLARI</vt:lpstr>
      <vt:lpstr>ANTRENMANIN İLKELERİ</vt:lpstr>
      <vt:lpstr>Antrenmanlarla Hedeflenen Değişiklikler</vt:lpstr>
      <vt:lpstr>Slayt 37</vt:lpstr>
      <vt:lpstr>YÜKLENME VE TEMEL İLKELERİ</vt:lpstr>
      <vt:lpstr>Yüklenme ve Dinlenme Arasındaki İlişki (Mathejew)</vt:lpstr>
      <vt:lpstr>Yüklenme ve Dinlenme Arasındaki İlişki (Mathejew)</vt:lpstr>
      <vt:lpstr>Slayt 41</vt:lpstr>
      <vt:lpstr>Uygun Yüklenmelerle Sportif Güç Yeteneğinin Yükselmesi </vt:lpstr>
      <vt:lpstr>DİNLENME</vt:lpstr>
      <vt:lpstr>Slayt 44</vt:lpstr>
      <vt:lpstr>Dinlenme Aralıkları  2 Şekilde Uygulanabilir</vt:lpstr>
      <vt:lpstr>Slayt 46</vt:lpstr>
      <vt:lpstr>YÜKLENME ÖĞELERİ</vt:lpstr>
      <vt:lpstr>YÜKLENME YOĞUNLUĞU </vt:lpstr>
      <vt:lpstr>YÜKLENME ÖĞELERİ</vt:lpstr>
      <vt:lpstr>YÜKLENME SIKLIĞI </vt:lpstr>
      <vt:lpstr>YÜKLENME ÖĞELERİ</vt:lpstr>
      <vt:lpstr>YÜKLENME SÜRESİ </vt:lpstr>
      <vt:lpstr>YÜKLENME ÖĞELERİ</vt:lpstr>
      <vt:lpstr>YÜKLENME KAPSAMI </vt:lpstr>
      <vt:lpstr>GENEL YÜKLENME İLKELERİ</vt:lpstr>
      <vt:lpstr>GENEL YÜKLENME İLKELERİ</vt:lpstr>
      <vt:lpstr>GENEL YÜKLENME İLKELERİ</vt:lpstr>
      <vt:lpstr>Antrenmanda Uygulanacak Bazı Yüklenme İlkeleri</vt:lpstr>
      <vt:lpstr>Artan Yüklenme İlkesi</vt:lpstr>
      <vt:lpstr>Slayt 60</vt:lpstr>
      <vt:lpstr>Sporda Isınma</vt:lpstr>
      <vt:lpstr>Isınmanın Etkileri</vt:lpstr>
      <vt:lpstr>Isınmanın Şartları </vt:lpstr>
      <vt:lpstr>SOĞUMA</vt:lpstr>
      <vt:lpstr>KAYNAKLAR</vt:lpstr>
      <vt:lpstr>Slayt 66</vt:lpstr>
    </vt:vector>
  </TitlesOfParts>
  <Company>admin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murat durukan</dc:creator>
  <cp:lastModifiedBy>gkhn</cp:lastModifiedBy>
  <cp:revision>92</cp:revision>
  <dcterms:created xsi:type="dcterms:W3CDTF">2005-08-04T09:10:46Z</dcterms:created>
  <dcterms:modified xsi:type="dcterms:W3CDTF">2012-10-22T17:58:49Z</dcterms:modified>
</cp:coreProperties>
</file>